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95" r:id="rId5"/>
    <p:sldId id="301" r:id="rId6"/>
    <p:sldId id="303" r:id="rId7"/>
    <p:sldId id="306" r:id="rId8"/>
    <p:sldId id="307" r:id="rId9"/>
    <p:sldId id="314" r:id="rId10"/>
    <p:sldId id="312" r:id="rId11"/>
    <p:sldId id="313" r:id="rId12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ato Medium" panose="020F0502020204030203" pitchFamily="34" charset="0"/>
      <p:regular r:id="rId19"/>
      <p: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5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25" userDrawn="1">
          <p15:clr>
            <a:srgbClr val="A4A3A4"/>
          </p15:clr>
        </p15:guide>
        <p15:guide id="2" pos="5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F4D"/>
    <a:srgbClr val="006B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6AFBF6-39DE-4806-BF13-EAD298E81F16}" v="86" dt="2022-07-05T10:28:13.4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97" autoAdjust="0"/>
    <p:restoredTop sz="96327" autoAdjust="0"/>
  </p:normalViewPr>
  <p:slideViewPr>
    <p:cSldViewPr snapToGrid="0" showGuides="1">
      <p:cViewPr varScale="1">
        <p:scale>
          <a:sx n="114" d="100"/>
          <a:sy n="114" d="100"/>
        </p:scale>
        <p:origin x="738" y="102"/>
      </p:cViewPr>
      <p:guideLst>
        <p:guide orient="horz" pos="1525"/>
        <p:guide pos="5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7" d="100"/>
          <a:sy n="97" d="100"/>
        </p:scale>
        <p:origin x="4328" y="20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med Sardar" userId="S::mohammed.sardar@mail.bcu.ac.uk::8e752734-54df-4476-bea6-2b32e2904bfc" providerId="AD" clId="Web-{23BB35E3-3406-421B-8D03-AC40A5B8379E}"/>
    <pc:docChg chg="modSld">
      <pc:chgData name="Mohammed Sardar" userId="S::mohammed.sardar@mail.bcu.ac.uk::8e752734-54df-4476-bea6-2b32e2904bfc" providerId="AD" clId="Web-{23BB35E3-3406-421B-8D03-AC40A5B8379E}" dt="2022-07-03T20:47:28.852" v="0" actId="20577"/>
      <pc:docMkLst>
        <pc:docMk/>
      </pc:docMkLst>
      <pc:sldChg chg="modSp">
        <pc:chgData name="Mohammed Sardar" userId="S::mohammed.sardar@mail.bcu.ac.uk::8e752734-54df-4476-bea6-2b32e2904bfc" providerId="AD" clId="Web-{23BB35E3-3406-421B-8D03-AC40A5B8379E}" dt="2022-07-03T20:47:28.852" v="0" actId="20577"/>
        <pc:sldMkLst>
          <pc:docMk/>
          <pc:sldMk cId="853603183" sldId="295"/>
        </pc:sldMkLst>
        <pc:spChg chg="mod">
          <ac:chgData name="Mohammed Sardar" userId="S::mohammed.sardar@mail.bcu.ac.uk::8e752734-54df-4476-bea6-2b32e2904bfc" providerId="AD" clId="Web-{23BB35E3-3406-421B-8D03-AC40A5B8379E}" dt="2022-07-03T20:47:28.852" v="0" actId="20577"/>
          <ac:spMkLst>
            <pc:docMk/>
            <pc:sldMk cId="853603183" sldId="295"/>
            <ac:spMk id="4" creationId="{1ED935B5-ADB8-C613-19D9-A05077EC8A81}"/>
          </ac:spMkLst>
        </pc:spChg>
      </pc:sldChg>
    </pc:docChg>
  </pc:docChgLst>
  <pc:docChgLst>
    <pc:chgData name="sarahlos" userId="S::sarahlos_gmail.com#ext#@mailbcuac.onmicrosoft.com::14fcdddb-c06f-4bc8-b1d8-bf2a2de8f1af" providerId="AD" clId="Web-{97F5893F-472D-4124-8E0E-98A093325D03}"/>
    <pc:docChg chg="addSld modSld">
      <pc:chgData name="sarahlos" userId="S::sarahlos_gmail.com#ext#@mailbcuac.onmicrosoft.com::14fcdddb-c06f-4bc8-b1d8-bf2a2de8f1af" providerId="AD" clId="Web-{97F5893F-472D-4124-8E0E-98A093325D03}" dt="2022-07-02T13:20:09.383" v="1160" actId="20577"/>
      <pc:docMkLst>
        <pc:docMk/>
      </pc:docMkLst>
      <pc:sldChg chg="modSp">
        <pc:chgData name="sarahlos" userId="S::sarahlos_gmail.com#ext#@mailbcuac.onmicrosoft.com::14fcdddb-c06f-4bc8-b1d8-bf2a2de8f1af" providerId="AD" clId="Web-{97F5893F-472D-4124-8E0E-98A093325D03}" dt="2022-07-02T13:20:09.383" v="1160" actId="20577"/>
        <pc:sldMkLst>
          <pc:docMk/>
          <pc:sldMk cId="853603183" sldId="295"/>
        </pc:sldMkLst>
        <pc:spChg chg="mod">
          <ac:chgData name="sarahlos" userId="S::sarahlos_gmail.com#ext#@mailbcuac.onmicrosoft.com::14fcdddb-c06f-4bc8-b1d8-bf2a2de8f1af" providerId="AD" clId="Web-{97F5893F-472D-4124-8E0E-98A093325D03}" dt="2022-07-02T13:20:09.383" v="1160" actId="20577"/>
          <ac:spMkLst>
            <pc:docMk/>
            <pc:sldMk cId="853603183" sldId="295"/>
            <ac:spMk id="4" creationId="{1ED935B5-ADB8-C613-19D9-A05077EC8A81}"/>
          </ac:spMkLst>
        </pc:spChg>
        <pc:spChg chg="mod">
          <ac:chgData name="sarahlos" userId="S::sarahlos_gmail.com#ext#@mailbcuac.onmicrosoft.com::14fcdddb-c06f-4bc8-b1d8-bf2a2de8f1af" providerId="AD" clId="Web-{97F5893F-472D-4124-8E0E-98A093325D03}" dt="2022-07-02T12:17:09.434" v="363" actId="20577"/>
          <ac:spMkLst>
            <pc:docMk/>
            <pc:sldMk cId="853603183" sldId="295"/>
            <ac:spMk id="18" creationId="{2D6CBD63-73A8-4207-8BB3-8B0B0D50AF1D}"/>
          </ac:spMkLst>
        </pc:spChg>
      </pc:sldChg>
      <pc:sldChg chg="modSp">
        <pc:chgData name="sarahlos" userId="S::sarahlos_gmail.com#ext#@mailbcuac.onmicrosoft.com::14fcdddb-c06f-4bc8-b1d8-bf2a2de8f1af" providerId="AD" clId="Web-{97F5893F-472D-4124-8E0E-98A093325D03}" dt="2022-07-02T12:34:42.338" v="592" actId="14100"/>
        <pc:sldMkLst>
          <pc:docMk/>
          <pc:sldMk cId="4189743598" sldId="301"/>
        </pc:sldMkLst>
        <pc:spChg chg="mod">
          <ac:chgData name="sarahlos" userId="S::sarahlos_gmail.com#ext#@mailbcuac.onmicrosoft.com::14fcdddb-c06f-4bc8-b1d8-bf2a2de8f1af" providerId="AD" clId="Web-{97F5893F-472D-4124-8E0E-98A093325D03}" dt="2022-07-02T12:34:42.338" v="592" actId="14100"/>
          <ac:spMkLst>
            <pc:docMk/>
            <pc:sldMk cId="4189743598" sldId="301"/>
            <ac:spMk id="7" creationId="{B9E0DCD7-75EE-28E2-3DBB-C6EA95B3C166}"/>
          </ac:spMkLst>
        </pc:spChg>
      </pc:sldChg>
      <pc:sldChg chg="modSp">
        <pc:chgData name="sarahlos" userId="S::sarahlos_gmail.com#ext#@mailbcuac.onmicrosoft.com::14fcdddb-c06f-4bc8-b1d8-bf2a2de8f1af" providerId="AD" clId="Web-{97F5893F-472D-4124-8E0E-98A093325D03}" dt="2022-07-02T13:14:17.354" v="1041" actId="20577"/>
        <pc:sldMkLst>
          <pc:docMk/>
          <pc:sldMk cId="3529455516" sldId="303"/>
        </pc:sldMkLst>
        <pc:spChg chg="mod">
          <ac:chgData name="sarahlos" userId="S::sarahlos_gmail.com#ext#@mailbcuac.onmicrosoft.com::14fcdddb-c06f-4bc8-b1d8-bf2a2de8f1af" providerId="AD" clId="Web-{97F5893F-472D-4124-8E0E-98A093325D03}" dt="2022-07-02T13:14:17.354" v="1041" actId="20577"/>
          <ac:spMkLst>
            <pc:docMk/>
            <pc:sldMk cId="3529455516" sldId="303"/>
            <ac:spMk id="4" creationId="{DB7E3149-2C19-3463-BAA7-579D4A7C9157}"/>
          </ac:spMkLst>
        </pc:spChg>
      </pc:sldChg>
      <pc:sldChg chg="addSp delSp modSp">
        <pc:chgData name="sarahlos" userId="S::sarahlos_gmail.com#ext#@mailbcuac.onmicrosoft.com::14fcdddb-c06f-4bc8-b1d8-bf2a2de8f1af" providerId="AD" clId="Web-{97F5893F-472D-4124-8E0E-98A093325D03}" dt="2022-07-02T13:18:23.625" v="1138" actId="20577"/>
        <pc:sldMkLst>
          <pc:docMk/>
          <pc:sldMk cId="3005523267" sldId="306"/>
        </pc:sldMkLst>
        <pc:spChg chg="mod">
          <ac:chgData name="sarahlos" userId="S::sarahlos_gmail.com#ext#@mailbcuac.onmicrosoft.com::14fcdddb-c06f-4bc8-b1d8-bf2a2de8f1af" providerId="AD" clId="Web-{97F5893F-472D-4124-8E0E-98A093325D03}" dt="2022-07-02T13:18:23.625" v="1138" actId="20577"/>
          <ac:spMkLst>
            <pc:docMk/>
            <pc:sldMk cId="3005523267" sldId="306"/>
            <ac:spMk id="2" creationId="{BA9D44F5-F12B-8B3A-D899-5AB4A8DF8B0E}"/>
          </ac:spMkLst>
        </pc:spChg>
        <pc:graphicFrameChg chg="del mod">
          <ac:chgData name="sarahlos" userId="S::sarahlos_gmail.com#ext#@mailbcuac.onmicrosoft.com::14fcdddb-c06f-4bc8-b1d8-bf2a2de8f1af" providerId="AD" clId="Web-{97F5893F-472D-4124-8E0E-98A093325D03}" dt="2022-07-02T11:57:18.124" v="121"/>
          <ac:graphicFrameMkLst>
            <pc:docMk/>
            <pc:sldMk cId="3005523267" sldId="306"/>
            <ac:graphicFrameMk id="6" creationId="{96150E79-560B-DC5F-1785-295E08925B68}"/>
          </ac:graphicFrameMkLst>
        </pc:graphicFrameChg>
        <pc:graphicFrameChg chg="del">
          <ac:chgData name="sarahlos" userId="S::sarahlos_gmail.com#ext#@mailbcuac.onmicrosoft.com::14fcdddb-c06f-4bc8-b1d8-bf2a2de8f1af" providerId="AD" clId="Web-{97F5893F-472D-4124-8E0E-98A093325D03}" dt="2022-07-02T11:51:40.678" v="93"/>
          <ac:graphicFrameMkLst>
            <pc:docMk/>
            <pc:sldMk cId="3005523267" sldId="306"/>
            <ac:graphicFrameMk id="9" creationId="{5B0D47CC-723D-8757-5B4A-0E84777D25B2}"/>
          </ac:graphicFrameMkLst>
        </pc:graphicFrameChg>
        <pc:picChg chg="add del mod">
          <ac:chgData name="sarahlos" userId="S::sarahlos_gmail.com#ext#@mailbcuac.onmicrosoft.com::14fcdddb-c06f-4bc8-b1d8-bf2a2de8f1af" providerId="AD" clId="Web-{97F5893F-472D-4124-8E0E-98A093325D03}" dt="2022-07-02T12:41:43.186" v="666"/>
          <ac:picMkLst>
            <pc:docMk/>
            <pc:sldMk cId="3005523267" sldId="306"/>
            <ac:picMk id="3" creationId="{355A4F0E-0306-B5C6-738B-E9762705BCA1}"/>
          </ac:picMkLst>
        </pc:picChg>
        <pc:picChg chg="add del mod">
          <ac:chgData name="sarahlos" userId="S::sarahlos_gmail.com#ext#@mailbcuac.onmicrosoft.com::14fcdddb-c06f-4bc8-b1d8-bf2a2de8f1af" providerId="AD" clId="Web-{97F5893F-472D-4124-8E0E-98A093325D03}" dt="2022-07-02T11:56:58.560" v="115"/>
          <ac:picMkLst>
            <pc:docMk/>
            <pc:sldMk cId="3005523267" sldId="306"/>
            <ac:picMk id="4" creationId="{75CF3C9F-3FE0-2E90-958A-F402A3D119E2}"/>
          </ac:picMkLst>
        </pc:picChg>
        <pc:picChg chg="add del mod">
          <ac:chgData name="sarahlos" userId="S::sarahlos_gmail.com#ext#@mailbcuac.onmicrosoft.com::14fcdddb-c06f-4bc8-b1d8-bf2a2de8f1af" providerId="AD" clId="Web-{97F5893F-472D-4124-8E0E-98A093325D03}" dt="2022-07-02T11:58:12.737" v="130"/>
          <ac:picMkLst>
            <pc:docMk/>
            <pc:sldMk cId="3005523267" sldId="306"/>
            <ac:picMk id="7" creationId="{E8F84157-3B97-E8E9-9648-D89C41AAB0D0}"/>
          </ac:picMkLst>
        </pc:picChg>
        <pc:picChg chg="add del mod">
          <ac:chgData name="sarahlos" userId="S::sarahlos_gmail.com#ext#@mailbcuac.onmicrosoft.com::14fcdddb-c06f-4bc8-b1d8-bf2a2de8f1af" providerId="AD" clId="Web-{97F5893F-472D-4124-8E0E-98A093325D03}" dt="2022-07-02T11:57:56.033" v="129"/>
          <ac:picMkLst>
            <pc:docMk/>
            <pc:sldMk cId="3005523267" sldId="306"/>
            <ac:picMk id="8" creationId="{7781B7A0-4E52-165F-A034-0C581E046E1F}"/>
          </ac:picMkLst>
        </pc:picChg>
        <pc:picChg chg="add mod">
          <ac:chgData name="sarahlos" userId="S::sarahlos_gmail.com#ext#@mailbcuac.onmicrosoft.com::14fcdddb-c06f-4bc8-b1d8-bf2a2de8f1af" providerId="AD" clId="Web-{97F5893F-472D-4124-8E0E-98A093325D03}" dt="2022-07-02T13:07:46.105" v="945" actId="14100"/>
          <ac:picMkLst>
            <pc:docMk/>
            <pc:sldMk cId="3005523267" sldId="306"/>
            <ac:picMk id="10" creationId="{BC0B6595-B08E-D9BA-CEC4-D3EDE06BD9F3}"/>
          </ac:picMkLst>
        </pc:picChg>
        <pc:picChg chg="add del mod">
          <ac:chgData name="sarahlos" userId="S::sarahlos_gmail.com#ext#@mailbcuac.onmicrosoft.com::14fcdddb-c06f-4bc8-b1d8-bf2a2de8f1af" providerId="AD" clId="Web-{97F5893F-472D-4124-8E0E-98A093325D03}" dt="2022-07-02T13:03:23.114" v="911"/>
          <ac:picMkLst>
            <pc:docMk/>
            <pc:sldMk cId="3005523267" sldId="306"/>
            <ac:picMk id="11" creationId="{87100E5F-E73A-396B-6BEC-45AE63CBFB15}"/>
          </ac:picMkLst>
        </pc:picChg>
      </pc:sldChg>
      <pc:sldChg chg="modSp">
        <pc:chgData name="sarahlos" userId="S::sarahlos_gmail.com#ext#@mailbcuac.onmicrosoft.com::14fcdddb-c06f-4bc8-b1d8-bf2a2de8f1af" providerId="AD" clId="Web-{97F5893F-472D-4124-8E0E-98A093325D03}" dt="2022-07-02T13:18:46.612" v="1140" actId="20577"/>
        <pc:sldMkLst>
          <pc:docMk/>
          <pc:sldMk cId="1737047389" sldId="307"/>
        </pc:sldMkLst>
        <pc:spChg chg="mod">
          <ac:chgData name="sarahlos" userId="S::sarahlos_gmail.com#ext#@mailbcuac.onmicrosoft.com::14fcdddb-c06f-4bc8-b1d8-bf2a2de8f1af" providerId="AD" clId="Web-{97F5893F-472D-4124-8E0E-98A093325D03}" dt="2022-07-02T12:14:37.064" v="335" actId="14100"/>
          <ac:spMkLst>
            <pc:docMk/>
            <pc:sldMk cId="1737047389" sldId="307"/>
            <ac:spMk id="2" creationId="{BA9D44F5-F12B-8B3A-D899-5AB4A8DF8B0E}"/>
          </ac:spMkLst>
        </pc:spChg>
        <pc:spChg chg="mod">
          <ac:chgData name="sarahlos" userId="S::sarahlos_gmail.com#ext#@mailbcuac.onmicrosoft.com::14fcdddb-c06f-4bc8-b1d8-bf2a2de8f1af" providerId="AD" clId="Web-{97F5893F-472D-4124-8E0E-98A093325D03}" dt="2022-07-02T13:18:46.612" v="1140" actId="20577"/>
          <ac:spMkLst>
            <pc:docMk/>
            <pc:sldMk cId="1737047389" sldId="307"/>
            <ac:spMk id="4" creationId="{A1E70778-A3A8-76C5-C624-06529A3465A5}"/>
          </ac:spMkLst>
        </pc:spChg>
      </pc:sldChg>
      <pc:sldChg chg="addSp delSp modSp add replId">
        <pc:chgData name="sarahlos" userId="S::sarahlos_gmail.com#ext#@mailbcuac.onmicrosoft.com::14fcdddb-c06f-4bc8-b1d8-bf2a2de8f1af" providerId="AD" clId="Web-{97F5893F-472D-4124-8E0E-98A093325D03}" dt="2022-07-02T13:03:39.052" v="915" actId="1076"/>
        <pc:sldMkLst>
          <pc:docMk/>
          <pc:sldMk cId="4166112627" sldId="314"/>
        </pc:sldMkLst>
        <pc:spChg chg="mod">
          <ac:chgData name="sarahlos" userId="S::sarahlos_gmail.com#ext#@mailbcuac.onmicrosoft.com::14fcdddb-c06f-4bc8-b1d8-bf2a2de8f1af" providerId="AD" clId="Web-{97F5893F-472D-4124-8E0E-98A093325D03}" dt="2022-07-02T12:49:40.471" v="872" actId="20577"/>
          <ac:spMkLst>
            <pc:docMk/>
            <pc:sldMk cId="4166112627" sldId="314"/>
            <ac:spMk id="2" creationId="{BA9D44F5-F12B-8B3A-D899-5AB4A8DF8B0E}"/>
          </ac:spMkLst>
        </pc:spChg>
        <pc:spChg chg="mod">
          <ac:chgData name="sarahlos" userId="S::sarahlos_gmail.com#ext#@mailbcuac.onmicrosoft.com::14fcdddb-c06f-4bc8-b1d8-bf2a2de8f1af" providerId="AD" clId="Web-{97F5893F-472D-4124-8E0E-98A093325D03}" dt="2022-07-02T12:59:52.749" v="898" actId="20577"/>
          <ac:spMkLst>
            <pc:docMk/>
            <pc:sldMk cId="4166112627" sldId="314"/>
            <ac:spMk id="4" creationId="{A1E70778-A3A8-76C5-C624-06529A3465A5}"/>
          </ac:spMkLst>
        </pc:spChg>
        <pc:spChg chg="add del">
          <ac:chgData name="sarahlos" userId="S::sarahlos_gmail.com#ext#@mailbcuac.onmicrosoft.com::14fcdddb-c06f-4bc8-b1d8-bf2a2de8f1af" providerId="AD" clId="Web-{97F5893F-472D-4124-8E0E-98A093325D03}" dt="2022-07-02T12:07:35.440" v="240"/>
          <ac:spMkLst>
            <pc:docMk/>
            <pc:sldMk cId="4166112627" sldId="314"/>
            <ac:spMk id="6" creationId="{9FA5EB95-6DFB-F760-C162-0BC654145885}"/>
          </ac:spMkLst>
        </pc:spChg>
        <pc:picChg chg="add mod">
          <ac:chgData name="sarahlos" userId="S::sarahlos_gmail.com#ext#@mailbcuac.onmicrosoft.com::14fcdddb-c06f-4bc8-b1d8-bf2a2de8f1af" providerId="AD" clId="Web-{97F5893F-472D-4124-8E0E-98A093325D03}" dt="2022-07-02T12:58:33.368" v="880" actId="14100"/>
          <ac:picMkLst>
            <pc:docMk/>
            <pc:sldMk cId="4166112627" sldId="314"/>
            <ac:picMk id="7" creationId="{44A46838-11E3-96E9-7CD4-E913BFB58DF6}"/>
          </ac:picMkLst>
        </pc:picChg>
        <pc:picChg chg="add mod">
          <ac:chgData name="sarahlos" userId="S::sarahlos_gmail.com#ext#@mailbcuac.onmicrosoft.com::14fcdddb-c06f-4bc8-b1d8-bf2a2de8f1af" providerId="AD" clId="Web-{97F5893F-472D-4124-8E0E-98A093325D03}" dt="2022-07-02T12:59:38.638" v="893" actId="1076"/>
          <ac:picMkLst>
            <pc:docMk/>
            <pc:sldMk cId="4166112627" sldId="314"/>
            <ac:picMk id="8" creationId="{4B5F8A05-D761-FC8D-C76E-FE30AB8AF1C9}"/>
          </ac:picMkLst>
        </pc:picChg>
        <pc:picChg chg="add del mod">
          <ac:chgData name="sarahlos" userId="S::sarahlos_gmail.com#ext#@mailbcuac.onmicrosoft.com::14fcdddb-c06f-4bc8-b1d8-bf2a2de8f1af" providerId="AD" clId="Web-{97F5893F-472D-4124-8E0E-98A093325D03}" dt="2022-07-02T13:00:37.189" v="899"/>
          <ac:picMkLst>
            <pc:docMk/>
            <pc:sldMk cId="4166112627" sldId="314"/>
            <ac:picMk id="9" creationId="{2A822A66-861A-EF1B-5466-E625A3E2D7AF}"/>
          </ac:picMkLst>
        </pc:picChg>
        <pc:picChg chg="add mod">
          <ac:chgData name="sarahlos" userId="S::sarahlos_gmail.com#ext#@mailbcuac.onmicrosoft.com::14fcdddb-c06f-4bc8-b1d8-bf2a2de8f1af" providerId="AD" clId="Web-{97F5893F-472D-4124-8E0E-98A093325D03}" dt="2022-07-02T13:03:09.331" v="910" actId="14100"/>
          <ac:picMkLst>
            <pc:docMk/>
            <pc:sldMk cId="4166112627" sldId="314"/>
            <ac:picMk id="10" creationId="{811154A1-3772-7583-9E73-D4AC65C7AE6D}"/>
          </ac:picMkLst>
        </pc:picChg>
        <pc:picChg chg="add mod">
          <ac:chgData name="sarahlos" userId="S::sarahlos_gmail.com#ext#@mailbcuac.onmicrosoft.com::14fcdddb-c06f-4bc8-b1d8-bf2a2de8f1af" providerId="AD" clId="Web-{97F5893F-472D-4124-8E0E-98A093325D03}" dt="2022-07-02T13:03:39.052" v="915" actId="1076"/>
          <ac:picMkLst>
            <pc:docMk/>
            <pc:sldMk cId="4166112627" sldId="314"/>
            <ac:picMk id="11" creationId="{20269706-B816-AB4B-EA38-5B074346E6E9}"/>
          </ac:picMkLst>
        </pc:picChg>
      </pc:sldChg>
    </pc:docChg>
  </pc:docChgLst>
  <pc:docChgLst>
    <pc:chgData name="Sharath Prakash" userId="fc7b24a19e1a5784" providerId="LiveId" clId="{41B5718D-0414-4793-A8AC-03292B3C5A70}"/>
    <pc:docChg chg="custSel modSld">
      <pc:chgData name="Sharath Prakash" userId="fc7b24a19e1a5784" providerId="LiveId" clId="{41B5718D-0414-4793-A8AC-03292B3C5A70}" dt="2022-07-05T12:23:09.232" v="99" actId="20577"/>
      <pc:docMkLst>
        <pc:docMk/>
      </pc:docMkLst>
      <pc:sldChg chg="modSp mod">
        <pc:chgData name="Sharath Prakash" userId="fc7b24a19e1a5784" providerId="LiveId" clId="{41B5718D-0414-4793-A8AC-03292B3C5A70}" dt="2022-07-05T12:23:09.232" v="99" actId="20577"/>
        <pc:sldMkLst>
          <pc:docMk/>
          <pc:sldMk cId="1915220604" sldId="312"/>
        </pc:sldMkLst>
        <pc:spChg chg="mod">
          <ac:chgData name="Sharath Prakash" userId="fc7b24a19e1a5784" providerId="LiveId" clId="{41B5718D-0414-4793-A8AC-03292B3C5A70}" dt="2022-07-05T12:23:09.232" v="99" actId="20577"/>
          <ac:spMkLst>
            <pc:docMk/>
            <pc:sldMk cId="1915220604" sldId="312"/>
            <ac:spMk id="4" creationId="{8F2D2C64-2D2D-BC9A-AB27-474D26CE8DA7}"/>
          </ac:spMkLst>
        </pc:spChg>
      </pc:sldChg>
    </pc:docChg>
  </pc:docChgLst>
  <pc:docChgLst>
    <pc:chgData name="Mohammed Sardar" userId="8e752734-54df-4476-bea6-2b32e2904bfc" providerId="ADAL" clId="{D6EEF7DF-2667-49EF-B6E3-CEB97AFACB3D}"/>
    <pc:docChg chg="custSel modSld">
      <pc:chgData name="Mohammed Sardar" userId="8e752734-54df-4476-bea6-2b32e2904bfc" providerId="ADAL" clId="{D6EEF7DF-2667-49EF-B6E3-CEB97AFACB3D}" dt="2022-07-03T21:17:31.537" v="580" actId="20577"/>
      <pc:docMkLst>
        <pc:docMk/>
      </pc:docMkLst>
      <pc:sldChg chg="modSp mod">
        <pc:chgData name="Mohammed Sardar" userId="8e752734-54df-4476-bea6-2b32e2904bfc" providerId="ADAL" clId="{D6EEF7DF-2667-49EF-B6E3-CEB97AFACB3D}" dt="2022-07-03T21:04:51.372" v="5" actId="20577"/>
        <pc:sldMkLst>
          <pc:docMk/>
          <pc:sldMk cId="3529455516" sldId="303"/>
        </pc:sldMkLst>
        <pc:spChg chg="mod">
          <ac:chgData name="Mohammed Sardar" userId="8e752734-54df-4476-bea6-2b32e2904bfc" providerId="ADAL" clId="{D6EEF7DF-2667-49EF-B6E3-CEB97AFACB3D}" dt="2022-07-03T21:04:51.372" v="5" actId="20577"/>
          <ac:spMkLst>
            <pc:docMk/>
            <pc:sldMk cId="3529455516" sldId="303"/>
            <ac:spMk id="4" creationId="{DB7E3149-2C19-3463-BAA7-579D4A7C9157}"/>
          </ac:spMkLst>
        </pc:spChg>
      </pc:sldChg>
      <pc:sldChg chg="delSp modSp mod">
        <pc:chgData name="Mohammed Sardar" userId="8e752734-54df-4476-bea6-2b32e2904bfc" providerId="ADAL" clId="{D6EEF7DF-2667-49EF-B6E3-CEB97AFACB3D}" dt="2022-07-03T21:17:31.537" v="580" actId="20577"/>
        <pc:sldMkLst>
          <pc:docMk/>
          <pc:sldMk cId="1915220604" sldId="312"/>
        </pc:sldMkLst>
        <pc:spChg chg="mod">
          <ac:chgData name="Mohammed Sardar" userId="8e752734-54df-4476-bea6-2b32e2904bfc" providerId="ADAL" clId="{D6EEF7DF-2667-49EF-B6E3-CEB97AFACB3D}" dt="2022-07-03T21:17:31.537" v="580" actId="20577"/>
          <ac:spMkLst>
            <pc:docMk/>
            <pc:sldMk cId="1915220604" sldId="312"/>
            <ac:spMk id="4" creationId="{8F2D2C64-2D2D-BC9A-AB27-474D26CE8DA7}"/>
          </ac:spMkLst>
        </pc:spChg>
        <pc:picChg chg="del">
          <ac:chgData name="Mohammed Sardar" userId="8e752734-54df-4476-bea6-2b32e2904bfc" providerId="ADAL" clId="{D6EEF7DF-2667-49EF-B6E3-CEB97AFACB3D}" dt="2022-07-03T21:10:30.408" v="400" actId="478"/>
          <ac:picMkLst>
            <pc:docMk/>
            <pc:sldMk cId="1915220604" sldId="312"/>
            <ac:picMk id="6" creationId="{66BD580D-EDCB-F3D8-F8A0-6257908A01CF}"/>
          </ac:picMkLst>
        </pc:picChg>
        <pc:picChg chg="del">
          <ac:chgData name="Mohammed Sardar" userId="8e752734-54df-4476-bea6-2b32e2904bfc" providerId="ADAL" clId="{D6EEF7DF-2667-49EF-B6E3-CEB97AFACB3D}" dt="2022-07-03T21:10:32.223" v="401" actId="478"/>
          <ac:picMkLst>
            <pc:docMk/>
            <pc:sldMk cId="1915220604" sldId="312"/>
            <ac:picMk id="8" creationId="{2824B1F5-62F8-FD18-3BAC-6C74015C8D64}"/>
          </ac:picMkLst>
        </pc:picChg>
        <pc:picChg chg="del">
          <ac:chgData name="Mohammed Sardar" userId="8e752734-54df-4476-bea6-2b32e2904bfc" providerId="ADAL" clId="{D6EEF7DF-2667-49EF-B6E3-CEB97AFACB3D}" dt="2022-07-03T21:10:33.768" v="402" actId="478"/>
          <ac:picMkLst>
            <pc:docMk/>
            <pc:sldMk cId="1915220604" sldId="312"/>
            <ac:picMk id="10" creationId="{8544AFB5-ED4B-91F2-4B24-3FCF92B2BB7A}"/>
          </ac:picMkLst>
        </pc:picChg>
      </pc:sldChg>
    </pc:docChg>
  </pc:docChgLst>
  <pc:docChgLst>
    <pc:chgData name="Sharath Prakash" userId="be3c6e21-0da1-49e2-bdaf-b7788a3a1bdd" providerId="ADAL" clId="{AE6AFBF6-39DE-4806-BF13-EAD298E81F16}"/>
    <pc:docChg chg="undo custSel delSld modSld sldOrd">
      <pc:chgData name="Sharath Prakash" userId="be3c6e21-0da1-49e2-bdaf-b7788a3a1bdd" providerId="ADAL" clId="{AE6AFBF6-39DE-4806-BF13-EAD298E81F16}" dt="2022-07-05T11:33:47.985" v="2645" actId="47"/>
      <pc:docMkLst>
        <pc:docMk/>
      </pc:docMkLst>
      <pc:sldChg chg="modSp mod">
        <pc:chgData name="Sharath Prakash" userId="be3c6e21-0da1-49e2-bdaf-b7788a3a1bdd" providerId="ADAL" clId="{AE6AFBF6-39DE-4806-BF13-EAD298E81F16}" dt="2022-07-03T00:51:18.072" v="396" actId="1076"/>
        <pc:sldMkLst>
          <pc:docMk/>
          <pc:sldMk cId="853603183" sldId="295"/>
        </pc:sldMkLst>
        <pc:spChg chg="mod">
          <ac:chgData name="Sharath Prakash" userId="be3c6e21-0da1-49e2-bdaf-b7788a3a1bdd" providerId="ADAL" clId="{AE6AFBF6-39DE-4806-BF13-EAD298E81F16}" dt="2022-07-03T00:51:18.072" v="396" actId="1076"/>
          <ac:spMkLst>
            <pc:docMk/>
            <pc:sldMk cId="853603183" sldId="295"/>
            <ac:spMk id="4" creationId="{1ED935B5-ADB8-C613-19D9-A05077EC8A81}"/>
          </ac:spMkLst>
        </pc:spChg>
        <pc:spChg chg="mod">
          <ac:chgData name="Sharath Prakash" userId="be3c6e21-0da1-49e2-bdaf-b7788a3a1bdd" providerId="ADAL" clId="{AE6AFBF6-39DE-4806-BF13-EAD298E81F16}" dt="2022-07-03T00:50:52.471" v="392" actId="2711"/>
          <ac:spMkLst>
            <pc:docMk/>
            <pc:sldMk cId="853603183" sldId="295"/>
            <ac:spMk id="18" creationId="{2D6CBD63-73A8-4207-8BB3-8B0B0D50AF1D}"/>
          </ac:spMkLst>
        </pc:spChg>
      </pc:sldChg>
      <pc:sldChg chg="modSp mod">
        <pc:chgData name="Sharath Prakash" userId="be3c6e21-0da1-49e2-bdaf-b7788a3a1bdd" providerId="ADAL" clId="{AE6AFBF6-39DE-4806-BF13-EAD298E81F16}" dt="2022-07-03T01:14:57.007" v="1119" actId="20577"/>
        <pc:sldMkLst>
          <pc:docMk/>
          <pc:sldMk cId="3529455516" sldId="303"/>
        </pc:sldMkLst>
        <pc:spChg chg="mod">
          <ac:chgData name="Sharath Prakash" userId="be3c6e21-0da1-49e2-bdaf-b7788a3a1bdd" providerId="ADAL" clId="{AE6AFBF6-39DE-4806-BF13-EAD298E81F16}" dt="2022-07-03T01:14:57.007" v="1119" actId="20577"/>
          <ac:spMkLst>
            <pc:docMk/>
            <pc:sldMk cId="3529455516" sldId="303"/>
            <ac:spMk id="4" creationId="{DB7E3149-2C19-3463-BAA7-579D4A7C9157}"/>
          </ac:spMkLst>
        </pc:spChg>
      </pc:sldChg>
      <pc:sldChg chg="addSp modSp mod">
        <pc:chgData name="Sharath Prakash" userId="be3c6e21-0da1-49e2-bdaf-b7788a3a1bdd" providerId="ADAL" clId="{AE6AFBF6-39DE-4806-BF13-EAD298E81F16}" dt="2022-07-03T01:35:27.510" v="1169" actId="1076"/>
        <pc:sldMkLst>
          <pc:docMk/>
          <pc:sldMk cId="3005523267" sldId="306"/>
        </pc:sldMkLst>
        <pc:spChg chg="mod">
          <ac:chgData name="Sharath Prakash" userId="be3c6e21-0da1-49e2-bdaf-b7788a3a1bdd" providerId="ADAL" clId="{AE6AFBF6-39DE-4806-BF13-EAD298E81F16}" dt="2022-07-03T01:32:51.557" v="1159" actId="5793"/>
          <ac:spMkLst>
            <pc:docMk/>
            <pc:sldMk cId="3005523267" sldId="306"/>
            <ac:spMk id="2" creationId="{BA9D44F5-F12B-8B3A-D899-5AB4A8DF8B0E}"/>
          </ac:spMkLst>
        </pc:spChg>
        <pc:picChg chg="add mod">
          <ac:chgData name="Sharath Prakash" userId="be3c6e21-0da1-49e2-bdaf-b7788a3a1bdd" providerId="ADAL" clId="{AE6AFBF6-39DE-4806-BF13-EAD298E81F16}" dt="2022-07-03T01:35:17.214" v="1166" actId="1076"/>
          <ac:picMkLst>
            <pc:docMk/>
            <pc:sldMk cId="3005523267" sldId="306"/>
            <ac:picMk id="4" creationId="{F9D8BBB1-DCB2-0512-2129-F5F122FCE6BB}"/>
          </ac:picMkLst>
        </pc:picChg>
        <pc:picChg chg="add mod">
          <ac:chgData name="Sharath Prakash" userId="be3c6e21-0da1-49e2-bdaf-b7788a3a1bdd" providerId="ADAL" clId="{AE6AFBF6-39DE-4806-BF13-EAD298E81F16}" dt="2022-07-03T01:35:27.510" v="1169" actId="1076"/>
          <ac:picMkLst>
            <pc:docMk/>
            <pc:sldMk cId="3005523267" sldId="306"/>
            <ac:picMk id="7" creationId="{3622752B-20DB-36F6-5230-28855702FAD1}"/>
          </ac:picMkLst>
        </pc:picChg>
        <pc:picChg chg="mod">
          <ac:chgData name="Sharath Prakash" userId="be3c6e21-0da1-49e2-bdaf-b7788a3a1bdd" providerId="ADAL" clId="{AE6AFBF6-39DE-4806-BF13-EAD298E81F16}" dt="2022-07-03T01:31:37.334" v="1134" actId="1076"/>
          <ac:picMkLst>
            <pc:docMk/>
            <pc:sldMk cId="3005523267" sldId="306"/>
            <ac:picMk id="10" creationId="{BC0B6595-B08E-D9BA-CEC4-D3EDE06BD9F3}"/>
          </ac:picMkLst>
        </pc:picChg>
        <pc:picChg chg="add mod">
          <ac:chgData name="Sharath Prakash" userId="be3c6e21-0da1-49e2-bdaf-b7788a3a1bdd" providerId="ADAL" clId="{AE6AFBF6-39DE-4806-BF13-EAD298E81F16}" dt="2022-07-03T01:34:51.915" v="1162" actId="1076"/>
          <ac:picMkLst>
            <pc:docMk/>
            <pc:sldMk cId="3005523267" sldId="306"/>
            <ac:picMk id="1026" creationId="{C1A0FBCE-55EC-E209-2078-4A03EC6BEB81}"/>
          </ac:picMkLst>
        </pc:picChg>
      </pc:sldChg>
      <pc:sldChg chg="addSp delSp modSp mod ord">
        <pc:chgData name="Sharath Prakash" userId="be3c6e21-0da1-49e2-bdaf-b7788a3a1bdd" providerId="ADAL" clId="{AE6AFBF6-39DE-4806-BF13-EAD298E81F16}" dt="2022-07-05T10:35:54.435" v="2230" actId="20577"/>
        <pc:sldMkLst>
          <pc:docMk/>
          <pc:sldMk cId="1737047389" sldId="307"/>
        </pc:sldMkLst>
        <pc:spChg chg="del">
          <ac:chgData name="Sharath Prakash" userId="be3c6e21-0da1-49e2-bdaf-b7788a3a1bdd" providerId="ADAL" clId="{AE6AFBF6-39DE-4806-BF13-EAD298E81F16}" dt="2022-07-03T12:05:24.231" v="1583" actId="478"/>
          <ac:spMkLst>
            <pc:docMk/>
            <pc:sldMk cId="1737047389" sldId="307"/>
            <ac:spMk id="2" creationId="{BA9D44F5-F12B-8B3A-D899-5AB4A8DF8B0E}"/>
          </ac:spMkLst>
        </pc:spChg>
        <pc:spChg chg="mod">
          <ac:chgData name="Sharath Prakash" userId="be3c6e21-0da1-49e2-bdaf-b7788a3a1bdd" providerId="ADAL" clId="{AE6AFBF6-39DE-4806-BF13-EAD298E81F16}" dt="2022-07-05T10:24:12.510" v="1659" actId="20577"/>
          <ac:spMkLst>
            <pc:docMk/>
            <pc:sldMk cId="1737047389" sldId="307"/>
            <ac:spMk id="3" creationId="{B0383169-5ED7-E737-06FB-1A4B6155077F}"/>
          </ac:spMkLst>
        </pc:spChg>
        <pc:spChg chg="del">
          <ac:chgData name="Sharath Prakash" userId="be3c6e21-0da1-49e2-bdaf-b7788a3a1bdd" providerId="ADAL" clId="{AE6AFBF6-39DE-4806-BF13-EAD298E81F16}" dt="2022-07-03T12:05:32.200" v="1586" actId="478"/>
          <ac:spMkLst>
            <pc:docMk/>
            <pc:sldMk cId="1737047389" sldId="307"/>
            <ac:spMk id="4" creationId="{A1E70778-A3A8-76C5-C624-06529A3465A5}"/>
          </ac:spMkLst>
        </pc:spChg>
        <pc:spChg chg="add mod">
          <ac:chgData name="Sharath Prakash" userId="be3c6e21-0da1-49e2-bdaf-b7788a3a1bdd" providerId="ADAL" clId="{AE6AFBF6-39DE-4806-BF13-EAD298E81F16}" dt="2022-07-05T10:35:54.435" v="2230" actId="20577"/>
          <ac:spMkLst>
            <pc:docMk/>
            <pc:sldMk cId="1737047389" sldId="307"/>
            <ac:spMk id="6" creationId="{8D435E80-F169-045E-926D-7A7BC02A33DF}"/>
          </ac:spMkLst>
        </pc:spChg>
        <pc:picChg chg="add mod">
          <ac:chgData name="Sharath Prakash" userId="be3c6e21-0da1-49e2-bdaf-b7788a3a1bdd" providerId="ADAL" clId="{AE6AFBF6-39DE-4806-BF13-EAD298E81F16}" dt="2022-07-05T10:28:06.645" v="1661" actId="1076"/>
          <ac:picMkLst>
            <pc:docMk/>
            <pc:sldMk cId="1737047389" sldId="307"/>
            <ac:picMk id="1026" creationId="{759CDCF7-69EC-04A1-4052-49323DD936C5}"/>
          </ac:picMkLst>
        </pc:picChg>
      </pc:sldChg>
      <pc:sldChg chg="del">
        <pc:chgData name="Sharath Prakash" userId="be3c6e21-0da1-49e2-bdaf-b7788a3a1bdd" providerId="ADAL" clId="{AE6AFBF6-39DE-4806-BF13-EAD298E81F16}" dt="2022-07-05T11:33:47.985" v="2645" actId="47"/>
        <pc:sldMkLst>
          <pc:docMk/>
          <pc:sldMk cId="162675841" sldId="311"/>
        </pc:sldMkLst>
      </pc:sldChg>
      <pc:sldChg chg="addSp delSp modSp mod delAnim modAnim">
        <pc:chgData name="Sharath Prakash" userId="be3c6e21-0da1-49e2-bdaf-b7788a3a1bdd" providerId="ADAL" clId="{AE6AFBF6-39DE-4806-BF13-EAD298E81F16}" dt="2022-07-05T11:31:12.345" v="2310" actId="1076"/>
        <pc:sldMkLst>
          <pc:docMk/>
          <pc:sldMk cId="1915220604" sldId="312"/>
        </pc:sldMkLst>
        <pc:spChg chg="mod">
          <ac:chgData name="Sharath Prakash" userId="be3c6e21-0da1-49e2-bdaf-b7788a3a1bdd" providerId="ADAL" clId="{AE6AFBF6-39DE-4806-BF13-EAD298E81F16}" dt="2022-07-05T11:31:12.345" v="2310" actId="1076"/>
          <ac:spMkLst>
            <pc:docMk/>
            <pc:sldMk cId="1915220604" sldId="312"/>
            <ac:spMk id="4" creationId="{8F2D2C64-2D2D-BC9A-AB27-474D26CE8DA7}"/>
          </ac:spMkLst>
        </pc:spChg>
        <pc:picChg chg="add del mod">
          <ac:chgData name="Sharath Prakash" userId="be3c6e21-0da1-49e2-bdaf-b7788a3a1bdd" providerId="ADAL" clId="{AE6AFBF6-39DE-4806-BF13-EAD298E81F16}" dt="2022-07-03T22:37:46.554" v="1637" actId="478"/>
          <ac:picMkLst>
            <pc:docMk/>
            <pc:sldMk cId="1915220604" sldId="312"/>
            <ac:picMk id="2" creationId="{5E88A475-D7CE-E6E2-8A11-26FB426A3681}"/>
          </ac:picMkLst>
        </pc:picChg>
        <pc:picChg chg="add del mod">
          <ac:chgData name="Sharath Prakash" userId="be3c6e21-0da1-49e2-bdaf-b7788a3a1bdd" providerId="ADAL" clId="{AE6AFBF6-39DE-4806-BF13-EAD298E81F16}" dt="2022-07-03T22:38:43.267" v="1641" actId="478"/>
          <ac:picMkLst>
            <pc:docMk/>
            <pc:sldMk cId="1915220604" sldId="312"/>
            <ac:picMk id="3" creationId="{641975BA-AA0C-0D5B-1E1D-661DD863D1FF}"/>
          </ac:picMkLst>
        </pc:picChg>
        <pc:picChg chg="add del mod">
          <ac:chgData name="Sharath Prakash" userId="be3c6e21-0da1-49e2-bdaf-b7788a3a1bdd" providerId="ADAL" clId="{AE6AFBF6-39DE-4806-BF13-EAD298E81F16}" dt="2022-07-03T22:39:28.257" v="1643" actId="478"/>
          <ac:picMkLst>
            <pc:docMk/>
            <pc:sldMk cId="1915220604" sldId="312"/>
            <ac:picMk id="7" creationId="{8D0AA622-B433-4CBF-7232-888E31C5679F}"/>
          </ac:picMkLst>
        </pc:picChg>
        <pc:picChg chg="add mod">
          <ac:chgData name="Sharath Prakash" userId="be3c6e21-0da1-49e2-bdaf-b7788a3a1bdd" providerId="ADAL" clId="{AE6AFBF6-39DE-4806-BF13-EAD298E81F16}" dt="2022-07-05T11:31:09.384" v="2309" actId="1076"/>
          <ac:picMkLst>
            <pc:docMk/>
            <pc:sldMk cId="1915220604" sldId="312"/>
            <ac:picMk id="9" creationId="{0CF0CA08-9BCF-8C21-974B-1798B1DC1610}"/>
          </ac:picMkLst>
        </pc:picChg>
      </pc:sldChg>
      <pc:sldChg chg="modSp mod">
        <pc:chgData name="Sharath Prakash" userId="be3c6e21-0da1-49e2-bdaf-b7788a3a1bdd" providerId="ADAL" clId="{AE6AFBF6-39DE-4806-BF13-EAD298E81F16}" dt="2022-07-05T11:33:39.915" v="2644" actId="20577"/>
        <pc:sldMkLst>
          <pc:docMk/>
          <pc:sldMk cId="1791387831" sldId="313"/>
        </pc:sldMkLst>
        <pc:spChg chg="mod">
          <ac:chgData name="Sharath Prakash" userId="be3c6e21-0da1-49e2-bdaf-b7788a3a1bdd" providerId="ADAL" clId="{AE6AFBF6-39DE-4806-BF13-EAD298E81F16}" dt="2022-07-05T11:33:39.915" v="2644" actId="20577"/>
          <ac:spMkLst>
            <pc:docMk/>
            <pc:sldMk cId="1791387831" sldId="313"/>
            <ac:spMk id="2" creationId="{BA9D44F5-F12B-8B3A-D899-5AB4A8DF8B0E}"/>
          </ac:spMkLst>
        </pc:spChg>
      </pc:sldChg>
      <pc:sldChg chg="addSp delSp modSp mod">
        <pc:chgData name="Sharath Prakash" userId="be3c6e21-0da1-49e2-bdaf-b7788a3a1bdd" providerId="ADAL" clId="{AE6AFBF6-39DE-4806-BF13-EAD298E81F16}" dt="2022-07-05T10:24:20.875" v="1660" actId="20577"/>
        <pc:sldMkLst>
          <pc:docMk/>
          <pc:sldMk cId="4166112627" sldId="314"/>
        </pc:sldMkLst>
        <pc:spChg chg="del">
          <ac:chgData name="Sharath Prakash" userId="be3c6e21-0da1-49e2-bdaf-b7788a3a1bdd" providerId="ADAL" clId="{AE6AFBF6-39DE-4806-BF13-EAD298E81F16}" dt="2022-07-03T01:37:47.864" v="1171" actId="478"/>
          <ac:spMkLst>
            <pc:docMk/>
            <pc:sldMk cId="4166112627" sldId="314"/>
            <ac:spMk id="2" creationId="{BA9D44F5-F12B-8B3A-D899-5AB4A8DF8B0E}"/>
          </ac:spMkLst>
        </pc:spChg>
        <pc:spChg chg="mod">
          <ac:chgData name="Sharath Prakash" userId="be3c6e21-0da1-49e2-bdaf-b7788a3a1bdd" providerId="ADAL" clId="{AE6AFBF6-39DE-4806-BF13-EAD298E81F16}" dt="2022-07-05T10:24:20.875" v="1660" actId="20577"/>
          <ac:spMkLst>
            <pc:docMk/>
            <pc:sldMk cId="4166112627" sldId="314"/>
            <ac:spMk id="3" creationId="{B0383169-5ED7-E737-06FB-1A4B6155077F}"/>
          </ac:spMkLst>
        </pc:spChg>
        <pc:spChg chg="add mod">
          <ac:chgData name="Sharath Prakash" userId="be3c6e21-0da1-49e2-bdaf-b7788a3a1bdd" providerId="ADAL" clId="{AE6AFBF6-39DE-4806-BF13-EAD298E81F16}" dt="2022-07-03T01:38:52.022" v="1213" actId="14100"/>
          <ac:spMkLst>
            <pc:docMk/>
            <pc:sldMk cId="4166112627" sldId="314"/>
            <ac:spMk id="6" creationId="{6CB8E21E-634E-EEF2-DEE1-172D13264132}"/>
          </ac:spMkLst>
        </pc:spChg>
        <pc:spChg chg="add mod">
          <ac:chgData name="Sharath Prakash" userId="be3c6e21-0da1-49e2-bdaf-b7788a3a1bdd" providerId="ADAL" clId="{AE6AFBF6-39DE-4806-BF13-EAD298E81F16}" dt="2022-07-03T01:49:15.527" v="1390" actId="14100"/>
          <ac:spMkLst>
            <pc:docMk/>
            <pc:sldMk cId="4166112627" sldId="314"/>
            <ac:spMk id="9" creationId="{7BF24537-7EF7-D816-60BF-8A670A2F7D4F}"/>
          </ac:spMkLst>
        </pc:spChg>
        <pc:spChg chg="add mod">
          <ac:chgData name="Sharath Prakash" userId="be3c6e21-0da1-49e2-bdaf-b7788a3a1bdd" providerId="ADAL" clId="{AE6AFBF6-39DE-4806-BF13-EAD298E81F16}" dt="2022-07-03T01:49:20.541" v="1391" actId="1076"/>
          <ac:spMkLst>
            <pc:docMk/>
            <pc:sldMk cId="4166112627" sldId="314"/>
            <ac:spMk id="12" creationId="{BA7D053C-0E2D-55C0-C541-D00D6AC310FF}"/>
          </ac:spMkLst>
        </pc:spChg>
        <pc:spChg chg="add del mod">
          <ac:chgData name="Sharath Prakash" userId="be3c6e21-0da1-49e2-bdaf-b7788a3a1bdd" providerId="ADAL" clId="{AE6AFBF6-39DE-4806-BF13-EAD298E81F16}" dt="2022-07-03T01:53:10.064" v="1446" actId="478"/>
          <ac:spMkLst>
            <pc:docMk/>
            <pc:sldMk cId="4166112627" sldId="314"/>
            <ac:spMk id="13" creationId="{C3ADF518-70FF-2519-B7B6-D025060962F9}"/>
          </ac:spMkLst>
        </pc:spChg>
        <pc:spChg chg="add mod">
          <ac:chgData name="Sharath Prakash" userId="be3c6e21-0da1-49e2-bdaf-b7788a3a1bdd" providerId="ADAL" clId="{AE6AFBF6-39DE-4806-BF13-EAD298E81F16}" dt="2022-07-03T01:49:28.814" v="1394" actId="1076"/>
          <ac:spMkLst>
            <pc:docMk/>
            <pc:sldMk cId="4166112627" sldId="314"/>
            <ac:spMk id="14" creationId="{FBC82551-BEAF-DB01-947A-DE83BEEA5E6E}"/>
          </ac:spMkLst>
        </pc:spChg>
        <pc:spChg chg="add mod">
          <ac:chgData name="Sharath Prakash" userId="be3c6e21-0da1-49e2-bdaf-b7788a3a1bdd" providerId="ADAL" clId="{AE6AFBF6-39DE-4806-BF13-EAD298E81F16}" dt="2022-07-03T01:53:04.054" v="1443" actId="14100"/>
          <ac:spMkLst>
            <pc:docMk/>
            <pc:sldMk cId="4166112627" sldId="314"/>
            <ac:spMk id="15" creationId="{CA9CEC89-514B-CECF-53F6-E8CAB1ECD759}"/>
          </ac:spMkLst>
        </pc:spChg>
        <pc:spChg chg="add mod">
          <ac:chgData name="Sharath Prakash" userId="be3c6e21-0da1-49e2-bdaf-b7788a3a1bdd" providerId="ADAL" clId="{AE6AFBF6-39DE-4806-BF13-EAD298E81F16}" dt="2022-07-03T01:56:57.526" v="1578" actId="20577"/>
          <ac:spMkLst>
            <pc:docMk/>
            <pc:sldMk cId="4166112627" sldId="314"/>
            <ac:spMk id="16" creationId="{D8E21C0B-FD36-CED6-4CF5-3B7A5843BE1D}"/>
          </ac:spMkLst>
        </pc:spChg>
        <pc:spChg chg="add mod">
          <ac:chgData name="Sharath Prakash" userId="be3c6e21-0da1-49e2-bdaf-b7788a3a1bdd" providerId="ADAL" clId="{AE6AFBF6-39DE-4806-BF13-EAD298E81F16}" dt="2022-07-03T01:49:25.790" v="1393" actId="14100"/>
          <ac:spMkLst>
            <pc:docMk/>
            <pc:sldMk cId="4166112627" sldId="314"/>
            <ac:spMk id="17" creationId="{21664D68-D949-DFF1-AF99-4A7A611DDC33}"/>
          </ac:spMkLst>
        </pc:spChg>
        <pc:spChg chg="add mod">
          <ac:chgData name="Sharath Prakash" userId="be3c6e21-0da1-49e2-bdaf-b7788a3a1bdd" providerId="ADAL" clId="{AE6AFBF6-39DE-4806-BF13-EAD298E81F16}" dt="2022-07-03T01:49:34.406" v="1396" actId="14100"/>
          <ac:spMkLst>
            <pc:docMk/>
            <pc:sldMk cId="4166112627" sldId="314"/>
            <ac:spMk id="18" creationId="{EF224FE1-3CF6-5E8F-D4C5-4369C33FC0C2}"/>
          </ac:spMkLst>
        </pc:spChg>
        <pc:spChg chg="add mod">
          <ac:chgData name="Sharath Prakash" userId="be3c6e21-0da1-49e2-bdaf-b7788a3a1bdd" providerId="ADAL" clId="{AE6AFBF6-39DE-4806-BF13-EAD298E81F16}" dt="2022-07-03T01:51:33.456" v="1425" actId="1037"/>
          <ac:spMkLst>
            <pc:docMk/>
            <pc:sldMk cId="4166112627" sldId="314"/>
            <ac:spMk id="19" creationId="{5469071E-1258-3E81-3EDE-4791CFCD32E2}"/>
          </ac:spMkLst>
        </pc:spChg>
        <pc:spChg chg="add mod">
          <ac:chgData name="Sharath Prakash" userId="be3c6e21-0da1-49e2-bdaf-b7788a3a1bdd" providerId="ADAL" clId="{AE6AFBF6-39DE-4806-BF13-EAD298E81F16}" dt="2022-07-03T01:56:58.990" v="1579" actId="20577"/>
          <ac:spMkLst>
            <pc:docMk/>
            <pc:sldMk cId="4166112627" sldId="314"/>
            <ac:spMk id="20" creationId="{F67EC376-0E62-3D52-7B10-2C36C9C593D5}"/>
          </ac:spMkLst>
        </pc:spChg>
        <pc:spChg chg="add mod">
          <ac:chgData name="Sharath Prakash" userId="be3c6e21-0da1-49e2-bdaf-b7788a3a1bdd" providerId="ADAL" clId="{AE6AFBF6-39DE-4806-BF13-EAD298E81F16}" dt="2022-07-03T01:51:39.038" v="1427" actId="1076"/>
          <ac:spMkLst>
            <pc:docMk/>
            <pc:sldMk cId="4166112627" sldId="314"/>
            <ac:spMk id="21" creationId="{D7E8F49E-C57A-C14C-4C7A-FCB2E96CFB1B}"/>
          </ac:spMkLst>
        </pc:spChg>
        <pc:spChg chg="add mod">
          <ac:chgData name="Sharath Prakash" userId="be3c6e21-0da1-49e2-bdaf-b7788a3a1bdd" providerId="ADAL" clId="{AE6AFBF6-39DE-4806-BF13-EAD298E81F16}" dt="2022-07-03T01:52:06.494" v="1431" actId="14100"/>
          <ac:spMkLst>
            <pc:docMk/>
            <pc:sldMk cId="4166112627" sldId="314"/>
            <ac:spMk id="22" creationId="{92F210D7-0DDC-093A-882F-2FFB2CBE1A83}"/>
          </ac:spMkLst>
        </pc:spChg>
        <pc:spChg chg="add mod">
          <ac:chgData name="Sharath Prakash" userId="be3c6e21-0da1-49e2-bdaf-b7788a3a1bdd" providerId="ADAL" clId="{AE6AFBF6-39DE-4806-BF13-EAD298E81F16}" dt="2022-07-03T01:57:46.105" v="1582" actId="20577"/>
          <ac:spMkLst>
            <pc:docMk/>
            <pc:sldMk cId="4166112627" sldId="314"/>
            <ac:spMk id="23" creationId="{EABFBEB9-7BFA-CD3A-8D0B-6475C9034246}"/>
          </ac:spMkLst>
        </pc:spChg>
        <pc:spChg chg="add mod">
          <ac:chgData name="Sharath Prakash" userId="be3c6e21-0da1-49e2-bdaf-b7788a3a1bdd" providerId="ADAL" clId="{AE6AFBF6-39DE-4806-BF13-EAD298E81F16}" dt="2022-07-03T01:53:06.174" v="1444" actId="1076"/>
          <ac:spMkLst>
            <pc:docMk/>
            <pc:sldMk cId="4166112627" sldId="314"/>
            <ac:spMk id="24" creationId="{F7AD015D-1821-2E5E-2AB2-72CF3A357DFB}"/>
          </ac:spMkLst>
        </pc:spChg>
        <pc:spChg chg="add del mod">
          <ac:chgData name="Sharath Prakash" userId="be3c6e21-0da1-49e2-bdaf-b7788a3a1bdd" providerId="ADAL" clId="{AE6AFBF6-39DE-4806-BF13-EAD298E81F16}" dt="2022-07-03T01:51:10.376" v="1411" actId="478"/>
          <ac:spMkLst>
            <pc:docMk/>
            <pc:sldMk cId="4166112627" sldId="314"/>
            <ac:spMk id="25" creationId="{8CD7FA94-87BA-2B00-7AC8-3DBEA1690597}"/>
          </ac:spMkLst>
        </pc:spChg>
        <pc:spChg chg="add mod">
          <ac:chgData name="Sharath Prakash" userId="be3c6e21-0da1-49e2-bdaf-b7788a3a1bdd" providerId="ADAL" clId="{AE6AFBF6-39DE-4806-BF13-EAD298E81F16}" dt="2022-07-03T01:51:19.182" v="1413" actId="1076"/>
          <ac:spMkLst>
            <pc:docMk/>
            <pc:sldMk cId="4166112627" sldId="314"/>
            <ac:spMk id="26" creationId="{A604D550-7BBA-FE4C-C869-BB6CEA30D6B0}"/>
          </ac:spMkLst>
        </pc:spChg>
        <pc:spChg chg="add mod">
          <ac:chgData name="Sharath Prakash" userId="be3c6e21-0da1-49e2-bdaf-b7788a3a1bdd" providerId="ADAL" clId="{AE6AFBF6-39DE-4806-BF13-EAD298E81F16}" dt="2022-07-03T01:53:17.839" v="1448" actId="1076"/>
          <ac:spMkLst>
            <pc:docMk/>
            <pc:sldMk cId="4166112627" sldId="314"/>
            <ac:spMk id="27" creationId="{8E5D06D3-DF2C-2DDC-5563-9B2F18CE91B5}"/>
          </ac:spMkLst>
        </pc:spChg>
        <pc:spChg chg="add mod">
          <ac:chgData name="Sharath Prakash" userId="be3c6e21-0da1-49e2-bdaf-b7788a3a1bdd" providerId="ADAL" clId="{AE6AFBF6-39DE-4806-BF13-EAD298E81F16}" dt="2022-07-03T01:54:09.623" v="1481" actId="20577"/>
          <ac:spMkLst>
            <pc:docMk/>
            <pc:sldMk cId="4166112627" sldId="314"/>
            <ac:spMk id="28" creationId="{8E1B8C56-10B1-A502-568D-706558788C99}"/>
          </ac:spMkLst>
        </pc:spChg>
        <pc:spChg chg="add mod ord">
          <ac:chgData name="Sharath Prakash" userId="be3c6e21-0da1-49e2-bdaf-b7788a3a1bdd" providerId="ADAL" clId="{AE6AFBF6-39DE-4806-BF13-EAD298E81F16}" dt="2022-07-03T01:57:13.221" v="1580" actId="167"/>
          <ac:spMkLst>
            <pc:docMk/>
            <pc:sldMk cId="4166112627" sldId="314"/>
            <ac:spMk id="29" creationId="{C7A0D9EF-524E-6FEB-6826-1AC885AA63A6}"/>
          </ac:spMkLst>
        </pc:spChg>
        <pc:spChg chg="add mod">
          <ac:chgData name="Sharath Prakash" userId="be3c6e21-0da1-49e2-bdaf-b7788a3a1bdd" providerId="ADAL" clId="{AE6AFBF6-39DE-4806-BF13-EAD298E81F16}" dt="2022-07-03T01:56:30.462" v="1577" actId="1076"/>
          <ac:spMkLst>
            <pc:docMk/>
            <pc:sldMk cId="4166112627" sldId="314"/>
            <ac:spMk id="30" creationId="{018228EE-DB2A-29CC-8DBA-3CFF3A45AD7F}"/>
          </ac:spMkLst>
        </pc:spChg>
        <pc:picChg chg="del">
          <ac:chgData name="Sharath Prakash" userId="be3c6e21-0da1-49e2-bdaf-b7788a3a1bdd" providerId="ADAL" clId="{AE6AFBF6-39DE-4806-BF13-EAD298E81F16}" dt="2022-07-03T01:37:50.424" v="1173" actId="478"/>
          <ac:picMkLst>
            <pc:docMk/>
            <pc:sldMk cId="4166112627" sldId="314"/>
            <ac:picMk id="7" creationId="{44A46838-11E3-96E9-7CD4-E913BFB58DF6}"/>
          </ac:picMkLst>
        </pc:picChg>
        <pc:picChg chg="del mod">
          <ac:chgData name="Sharath Prakash" userId="be3c6e21-0da1-49e2-bdaf-b7788a3a1bdd" providerId="ADAL" clId="{AE6AFBF6-39DE-4806-BF13-EAD298E81F16}" dt="2022-07-03T01:54:14.545" v="1483" actId="478"/>
          <ac:picMkLst>
            <pc:docMk/>
            <pc:sldMk cId="4166112627" sldId="314"/>
            <ac:picMk id="8" creationId="{4B5F8A05-D761-FC8D-C76E-FE30AB8AF1C9}"/>
          </ac:picMkLst>
        </pc:picChg>
        <pc:picChg chg="del mod">
          <ac:chgData name="Sharath Prakash" userId="be3c6e21-0da1-49e2-bdaf-b7788a3a1bdd" providerId="ADAL" clId="{AE6AFBF6-39DE-4806-BF13-EAD298E81F16}" dt="2022-07-03T01:54:13.975" v="1482" actId="478"/>
          <ac:picMkLst>
            <pc:docMk/>
            <pc:sldMk cId="4166112627" sldId="314"/>
            <ac:picMk id="10" creationId="{811154A1-3772-7583-9E73-D4AC65C7AE6D}"/>
          </ac:picMkLst>
        </pc:picChg>
        <pc:picChg chg="del">
          <ac:chgData name="Sharath Prakash" userId="be3c6e21-0da1-49e2-bdaf-b7788a3a1bdd" providerId="ADAL" clId="{AE6AFBF6-39DE-4806-BF13-EAD298E81F16}" dt="2022-07-03T01:37:49.966" v="1172" actId="478"/>
          <ac:picMkLst>
            <pc:docMk/>
            <pc:sldMk cId="4166112627" sldId="314"/>
            <ac:picMk id="11" creationId="{20269706-B816-AB4B-EA38-5B074346E6E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AB579B8-6550-D14B-AF42-651E358EDE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C6BF66-16CA-1D44-A3B2-1A440221112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4BF96-28A0-A440-B219-22FA45F164C0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BC478-58E9-5941-BFBC-BBD982A5955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FE33F9-0CCA-9745-B160-5AF5769D708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50F683-5A78-8A45-B3CB-AC55B85A97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6719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926B78-F65C-4790-869E-A04A34725EC0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CC8576-9A8A-4D97-9B36-6697339D4C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5966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5" algn="l" defTabSz="91435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CC8576-9A8A-4D97-9B36-6697339D4CF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858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CC8576-9A8A-4D97-9B36-6697339D4CF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471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CC8576-9A8A-4D97-9B36-6697339D4CF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6507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CC8576-9A8A-4D97-9B36-6697339D4CF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6337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CC8576-9A8A-4D97-9B36-6697339D4CF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0788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CC8576-9A8A-4D97-9B36-6697339D4CF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19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CC8576-9A8A-4D97-9B36-6697339D4CF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131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CC8576-9A8A-4D97-9B36-6697339D4CF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5801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mage of city centre campus">
            <a:extLst>
              <a:ext uri="{FF2B5EF4-FFF2-40B4-BE49-F238E27FC236}">
                <a16:creationId xmlns:a16="http://schemas.microsoft.com/office/drawing/2014/main" id="{042EA0BA-F7CD-BB43-9568-3D4C0265003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7351"/>
            <a:ext cx="12192000" cy="6850649"/>
          </a:xfrm>
          <a:prstGeom prst="rect">
            <a:avLst/>
          </a:prstGeom>
        </p:spPr>
      </p:pic>
      <p:pic>
        <p:nvPicPr>
          <p:cNvPr id="8" name="Picture 7" descr="Birmingham City University logo">
            <a:extLst>
              <a:ext uri="{FF2B5EF4-FFF2-40B4-BE49-F238E27FC236}">
                <a16:creationId xmlns:a16="http://schemas.microsoft.com/office/drawing/2014/main" id="{8135B7F7-A449-2D49-A4E6-6B47DF64588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46435" y="523377"/>
            <a:ext cx="2872410" cy="57762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3DA6FD9-5AED-9A46-BD46-C47A62095B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13756" y="1441939"/>
            <a:ext cx="7964488" cy="164853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74B82EA-5C8C-F849-AE0B-4F8D8B7BA2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13756" y="3125641"/>
            <a:ext cx="7964488" cy="527249"/>
          </a:xfrm>
        </p:spPr>
        <p:txBody>
          <a:bodyPr>
            <a:norm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Your Name/date</a:t>
            </a:r>
          </a:p>
        </p:txBody>
      </p:sp>
    </p:spTree>
    <p:extLst>
      <p:ext uri="{BB962C8B-B14F-4D97-AF65-F5344CB8AC3E}">
        <p14:creationId xmlns:p14="http://schemas.microsoft.com/office/powerpoint/2010/main" val="451714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Subheading, Pic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684485F-B02B-2A41-99B4-C7AD128CDB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907078"/>
            <a:ext cx="7485063" cy="602636"/>
          </a:xfrm>
        </p:spPr>
        <p:txBody>
          <a:bodyPr anchor="t">
            <a:normAutofit/>
          </a:bodyPr>
          <a:lstStyle>
            <a:lvl1pPr>
              <a:defRPr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798C26-CE6E-8142-9A2C-9ACB76E08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3901" y="1509713"/>
            <a:ext cx="7485063" cy="62706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3" name="Picture Placeholder 2" descr="Image">
            <a:extLst>
              <a:ext uri="{FF2B5EF4-FFF2-40B4-BE49-F238E27FC236}">
                <a16:creationId xmlns:a16="http://schemas.microsoft.com/office/drawing/2014/main" id="{F37DC5E9-9A64-5A46-BC9A-6B43FF915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" y="2557463"/>
            <a:ext cx="6524394" cy="36623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7ACC46B-CA24-0346-B0D7-4478B8E1FB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593980" y="2556862"/>
            <a:ext cx="3990322" cy="366296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9502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ic, Heading, Sub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3D8F4CF-D75E-AD44-A606-D813EB98FF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93053" y="1828340"/>
            <a:ext cx="4115603" cy="1376359"/>
          </a:xfrm>
        </p:spPr>
        <p:txBody>
          <a:bodyPr anchor="t">
            <a:normAutofit/>
          </a:bodyPr>
          <a:lstStyle>
            <a:lvl1pPr>
              <a:defRPr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Add </a:t>
            </a:r>
            <a:b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</a:p>
        </p:txBody>
      </p:sp>
      <p:sp>
        <p:nvSpPr>
          <p:cNvPr id="3" name="Picture Placeholder 2" descr="Image">
            <a:extLst>
              <a:ext uri="{FF2B5EF4-FFF2-40B4-BE49-F238E27FC236}">
                <a16:creationId xmlns:a16="http://schemas.microsoft.com/office/drawing/2014/main" id="{F37DC5E9-9A64-5A46-BC9A-6B43FF915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" y="613317"/>
            <a:ext cx="6446335" cy="560650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798C26-CE6E-8142-9A2C-9ACB76E08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93053" y="3204699"/>
            <a:ext cx="4115603" cy="742834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FAFD7530-77EE-9841-9486-CAB6632B6C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593980" y="4137102"/>
            <a:ext cx="3990322" cy="208272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75866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Subheading and 2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C49A41-EC09-154C-8CE2-6B1C3D719C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907078"/>
            <a:ext cx="7485063" cy="602636"/>
          </a:xfrm>
        </p:spPr>
        <p:txBody>
          <a:bodyPr anchor="t">
            <a:normAutofit/>
          </a:bodyPr>
          <a:lstStyle>
            <a:lvl1pPr>
              <a:defRPr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798C26-CE6E-8142-9A2C-9ACB76E08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3901" y="1509713"/>
            <a:ext cx="7485063" cy="62706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3" name="Picture Placeholder 1" descr="Image 1">
            <a:extLst>
              <a:ext uri="{FF2B5EF4-FFF2-40B4-BE49-F238E27FC236}">
                <a16:creationId xmlns:a16="http://schemas.microsoft.com/office/drawing/2014/main" id="{F37DC5E9-9A64-5A46-BC9A-6B43FF915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" y="2557463"/>
            <a:ext cx="5234568" cy="36623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Picture Placeholder 2" descr="Image 2">
            <a:extLst>
              <a:ext uri="{FF2B5EF4-FFF2-40B4-BE49-F238E27FC236}">
                <a16:creationId xmlns:a16="http://schemas.microsoft.com/office/drawing/2014/main" id="{26059771-B92B-5F49-B65A-907732ADE9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33532" y="2557463"/>
            <a:ext cx="5234568" cy="36623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936157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Subheading and 3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21E89A2-8F53-0345-8AE5-A1CF9E540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907078"/>
            <a:ext cx="7485063" cy="602636"/>
          </a:xfrm>
        </p:spPr>
        <p:txBody>
          <a:bodyPr anchor="t">
            <a:normAutofit/>
          </a:bodyPr>
          <a:lstStyle>
            <a:lvl1pPr>
              <a:defRPr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798C26-CE6E-8142-9A2C-9ACB76E08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3901" y="1509713"/>
            <a:ext cx="7485063" cy="62706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3" name="Picture Placeholder 1" descr="Image 1">
            <a:extLst>
              <a:ext uri="{FF2B5EF4-FFF2-40B4-BE49-F238E27FC236}">
                <a16:creationId xmlns:a16="http://schemas.microsoft.com/office/drawing/2014/main" id="{F37DC5E9-9A64-5A46-BC9A-6B43FF915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" y="2557463"/>
            <a:ext cx="3335144" cy="36623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Picture Placeholder 2" descr="Image 2">
            <a:extLst>
              <a:ext uri="{FF2B5EF4-FFF2-40B4-BE49-F238E27FC236}">
                <a16:creationId xmlns:a16="http://schemas.microsoft.com/office/drawing/2014/main" id="{A98FEB38-5CB3-6C47-8195-4CB158B875F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28428" y="2557463"/>
            <a:ext cx="3335144" cy="36623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3" descr="Image 3">
            <a:extLst>
              <a:ext uri="{FF2B5EF4-FFF2-40B4-BE49-F238E27FC236}">
                <a16:creationId xmlns:a16="http://schemas.microsoft.com/office/drawing/2014/main" id="{87609A52-E833-1746-94C2-5163EA401FE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32956" y="2557463"/>
            <a:ext cx="3335144" cy="36623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856001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Subheading and 4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88E5AB70-B9DB-074E-AD4D-B0C56FB2FC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907078"/>
            <a:ext cx="7485063" cy="602636"/>
          </a:xfrm>
        </p:spPr>
        <p:txBody>
          <a:bodyPr anchor="t">
            <a:normAutofit/>
          </a:bodyPr>
          <a:lstStyle>
            <a:lvl1pPr>
              <a:defRPr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798C26-CE6E-8142-9A2C-9ACB76E08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3901" y="1509713"/>
            <a:ext cx="7485063" cy="62706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3" name="Picture Placeholder 1" descr="Image 1">
            <a:extLst>
              <a:ext uri="{FF2B5EF4-FFF2-40B4-BE49-F238E27FC236}">
                <a16:creationId xmlns:a16="http://schemas.microsoft.com/office/drawing/2014/main" id="{F37DC5E9-9A64-5A46-BC9A-6B43FF915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899" y="2557463"/>
            <a:ext cx="4173808" cy="36623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2" descr="Image 2">
            <a:extLst>
              <a:ext uri="{FF2B5EF4-FFF2-40B4-BE49-F238E27FC236}">
                <a16:creationId xmlns:a16="http://schemas.microsoft.com/office/drawing/2014/main" id="{87609A52-E833-1746-94C2-5163EA401FE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233639" y="2557463"/>
            <a:ext cx="3335144" cy="36623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Picture Placeholder 3" descr="Image 3">
            <a:extLst>
              <a:ext uri="{FF2B5EF4-FFF2-40B4-BE49-F238E27FC236}">
                <a16:creationId xmlns:a16="http://schemas.microsoft.com/office/drawing/2014/main" id="{A98FEB38-5CB3-6C47-8195-4CB158B875F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04715" y="2557463"/>
            <a:ext cx="2706028" cy="165769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Picture Placeholder 4" descr="Image 4">
            <a:extLst>
              <a:ext uri="{FF2B5EF4-FFF2-40B4-BE49-F238E27FC236}">
                <a16:creationId xmlns:a16="http://schemas.microsoft.com/office/drawing/2014/main" id="{B7C8B0D1-B566-1543-9D29-16E08BDE49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04715" y="4562127"/>
            <a:ext cx="2706028" cy="165769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13414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2D398C-AAF8-EE4F-B074-24D76C314F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907078"/>
            <a:ext cx="7485063" cy="602636"/>
          </a:xfrm>
        </p:spPr>
        <p:txBody>
          <a:bodyPr anchor="t">
            <a:normAutofit/>
          </a:bodyPr>
          <a:lstStyle>
            <a:lvl1pPr>
              <a:defRPr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Add title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4AEB6AFE-5B05-5E4F-9694-D2E741943BA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3901" y="1509713"/>
            <a:ext cx="7485063" cy="62706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3802173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terior image showing the Hive lecture theatre in Curzon B">
            <a:extLst>
              <a:ext uri="{FF2B5EF4-FFF2-40B4-BE49-F238E27FC236}">
                <a16:creationId xmlns:a16="http://schemas.microsoft.com/office/drawing/2014/main" id="{2C9E655A-571E-EC46-A15E-8D118C2B4E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2036" y="0"/>
            <a:ext cx="12404406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9C63326-786B-1046-BEA5-662EFE3942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37102" y="4237463"/>
            <a:ext cx="8717795" cy="212816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divider slide text</a:t>
            </a:r>
          </a:p>
        </p:txBody>
      </p:sp>
    </p:spTree>
    <p:extLst>
      <p:ext uri="{BB962C8B-B14F-4D97-AF65-F5344CB8AC3E}">
        <p14:creationId xmlns:p14="http://schemas.microsoft.com/office/powerpoint/2010/main" val="3244531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erior image showing architectural details in Curzon B">
            <a:extLst>
              <a:ext uri="{FF2B5EF4-FFF2-40B4-BE49-F238E27FC236}">
                <a16:creationId xmlns:a16="http://schemas.microsoft.com/office/drawing/2014/main" id="{4F0E57D4-3B0F-5B4E-9C18-2FEF52A055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440" y="0"/>
            <a:ext cx="12207440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BF9C10D-934A-9B43-B52A-D4F8D09C0582}"/>
              </a:ext>
            </a:extLst>
          </p:cNvPr>
          <p:cNvSpPr txBox="1">
            <a:spLocks/>
          </p:cNvSpPr>
          <p:nvPr userDrawn="1"/>
        </p:nvSpPr>
        <p:spPr>
          <a:xfrm>
            <a:off x="1737102" y="1661533"/>
            <a:ext cx="8717795" cy="21281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3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Add divider </a:t>
            </a:r>
            <a:br>
              <a:rPr lang="en-US" dirty="0"/>
            </a:br>
            <a:r>
              <a:rPr lang="en-US" dirty="0"/>
              <a:t>slide text</a:t>
            </a:r>
          </a:p>
        </p:txBody>
      </p:sp>
    </p:spTree>
    <p:extLst>
      <p:ext uri="{BB962C8B-B14F-4D97-AF65-F5344CB8AC3E}">
        <p14:creationId xmlns:p14="http://schemas.microsoft.com/office/powerpoint/2010/main" val="19158222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erior image of lecture theatre">
            <a:extLst>
              <a:ext uri="{FF2B5EF4-FFF2-40B4-BE49-F238E27FC236}">
                <a16:creationId xmlns:a16="http://schemas.microsoft.com/office/drawing/2014/main" id="{678890A9-B0FE-E146-AFB6-97C98874F3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9EE7D81-D92D-0143-94FA-FFBF32FC33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37101" y="2364916"/>
            <a:ext cx="8717795" cy="212816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divider slide text</a:t>
            </a:r>
          </a:p>
        </p:txBody>
      </p:sp>
    </p:spTree>
    <p:extLst>
      <p:ext uri="{BB962C8B-B14F-4D97-AF65-F5344CB8AC3E}">
        <p14:creationId xmlns:p14="http://schemas.microsoft.com/office/powerpoint/2010/main" val="255761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erior image showing architectural details in the School of Art">
            <a:extLst>
              <a:ext uri="{FF2B5EF4-FFF2-40B4-BE49-F238E27FC236}">
                <a16:creationId xmlns:a16="http://schemas.microsoft.com/office/drawing/2014/main" id="{C3954EAD-B3F4-624C-8BCA-E8C1409B2B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"/>
            <a:ext cx="12192000" cy="685800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297B7B1-558D-8445-91CD-56BB21DA03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37101" y="676793"/>
            <a:ext cx="8717795" cy="212816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divider slide text</a:t>
            </a:r>
          </a:p>
        </p:txBody>
      </p:sp>
    </p:spTree>
    <p:extLst>
      <p:ext uri="{BB962C8B-B14F-4D97-AF65-F5344CB8AC3E}">
        <p14:creationId xmlns:p14="http://schemas.microsoft.com/office/powerpoint/2010/main" val="3963631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Image of city south campus">
            <a:extLst>
              <a:ext uri="{FF2B5EF4-FFF2-40B4-BE49-F238E27FC236}">
                <a16:creationId xmlns:a16="http://schemas.microsoft.com/office/drawing/2014/main" id="{8FE16B53-C9B7-8240-BABF-E97E04D03A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227" y="7352"/>
            <a:ext cx="12194228" cy="6850648"/>
          </a:xfrm>
          <a:prstGeom prst="rect">
            <a:avLst/>
          </a:prstGeom>
        </p:spPr>
      </p:pic>
      <p:pic>
        <p:nvPicPr>
          <p:cNvPr id="14" name="Picture 13" descr="Birmingham City University logo">
            <a:extLst>
              <a:ext uri="{FF2B5EF4-FFF2-40B4-BE49-F238E27FC236}">
                <a16:creationId xmlns:a16="http://schemas.microsoft.com/office/drawing/2014/main" id="{E17F836A-E088-4545-A3B2-F7EEF479709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46435" y="523377"/>
            <a:ext cx="2872410" cy="57762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97A6208B-C249-F74A-A665-B7995391A6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15181" y="2125797"/>
            <a:ext cx="7964488" cy="164853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74B82EA-5C8C-F849-AE0B-4F8D8B7BA2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13756" y="3774329"/>
            <a:ext cx="7964488" cy="527249"/>
          </a:xfrm>
        </p:spPr>
        <p:txBody>
          <a:bodyPr>
            <a:norm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Your Name/date</a:t>
            </a:r>
          </a:p>
        </p:txBody>
      </p:sp>
    </p:spTree>
    <p:extLst>
      <p:ext uri="{BB962C8B-B14F-4D97-AF65-F5344CB8AC3E}">
        <p14:creationId xmlns:p14="http://schemas.microsoft.com/office/powerpoint/2010/main" val="19664715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w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8">
            <a:extLst>
              <a:ext uri="{FF2B5EF4-FFF2-40B4-BE49-F238E27FC236}">
                <a16:creationId xmlns:a16="http://schemas.microsoft.com/office/drawing/2014/main" id="{760B7B65-431E-174A-9D10-AF95E745E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0" y="0"/>
            <a:ext cx="12192000" cy="6858000"/>
          </a:xfrm>
          <a:gradFill>
            <a:gsLst>
              <a:gs pos="0">
                <a:schemeClr val="tx2">
                  <a:alpha val="6000"/>
                </a:schemeClr>
              </a:gs>
              <a:gs pos="100000">
                <a:schemeClr val="tx2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algn="l">
              <a:defRPr lang="en-US" sz="100" dirty="0" smtClean="0">
                <a:solidFill>
                  <a:schemeClr val="lt1"/>
                </a:solidFill>
              </a:defRPr>
            </a:lvl1pPr>
            <a:lvl2pPr>
              <a:buNone/>
              <a:defRPr/>
            </a:lvl2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24365E2D-9350-3B4F-9AF7-82F7BBAB73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37102" y="2592380"/>
            <a:ext cx="8717795" cy="1673240"/>
          </a:xfrm>
        </p:spPr>
        <p:txBody>
          <a:bodyPr anchor="ctr">
            <a:normAutofit/>
          </a:bodyPr>
          <a:lstStyle>
            <a:lvl1pPr marL="0" indent="0" algn="ctr">
              <a:lnSpc>
                <a:spcPts val="4480"/>
              </a:lnSpc>
              <a:buNone/>
              <a:defRPr sz="4400" b="1" i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DIVIDER SLIDE</a:t>
            </a:r>
          </a:p>
        </p:txBody>
      </p:sp>
      <p:sp>
        <p:nvSpPr>
          <p:cNvPr id="8" name="Picture Placeholder 2" descr="Image">
            <a:extLst>
              <a:ext uri="{FF2B5EF4-FFF2-40B4-BE49-F238E27FC236}">
                <a16:creationId xmlns:a16="http://schemas.microsoft.com/office/drawing/2014/main" id="{E4DE5582-F055-2044-9214-13D5890C13A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2" y="0"/>
            <a:ext cx="12192000" cy="6858000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Insert your own picture by clicking image icon below (make sure you right click and ‘send to back’)</a:t>
            </a:r>
          </a:p>
        </p:txBody>
      </p:sp>
    </p:spTree>
    <p:extLst>
      <p:ext uri="{BB962C8B-B14F-4D97-AF65-F5344CB8AC3E}">
        <p14:creationId xmlns:p14="http://schemas.microsoft.com/office/powerpoint/2010/main" val="2699341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mage of the School of Jewellery">
            <a:extLst>
              <a:ext uri="{FF2B5EF4-FFF2-40B4-BE49-F238E27FC236}">
                <a16:creationId xmlns:a16="http://schemas.microsoft.com/office/drawing/2014/main" id="{E752F2E4-AD8C-3D4B-BC5D-1C181E739E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6" y="1372"/>
            <a:ext cx="12192000" cy="6858000"/>
          </a:xfrm>
          <a:prstGeom prst="rect">
            <a:avLst/>
          </a:prstGeom>
        </p:spPr>
      </p:pic>
      <p:pic>
        <p:nvPicPr>
          <p:cNvPr id="7" name="Picture 6" descr="Birmingham City University logo">
            <a:extLst>
              <a:ext uri="{FF2B5EF4-FFF2-40B4-BE49-F238E27FC236}">
                <a16:creationId xmlns:a16="http://schemas.microsoft.com/office/drawing/2014/main" id="{E0543137-BF28-634A-8D0E-1AED9557720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1866" y="294776"/>
            <a:ext cx="3667499" cy="105694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E4F5EED1-530A-3948-85DC-3C5105F3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13756" y="3261914"/>
            <a:ext cx="7964488" cy="164853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74B82EA-5C8C-F849-AE0B-4F8D8B7BA2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13756" y="4910446"/>
            <a:ext cx="7964488" cy="527249"/>
          </a:xfrm>
        </p:spPr>
        <p:txBody>
          <a:bodyPr>
            <a:norm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Your Name/date</a:t>
            </a:r>
          </a:p>
        </p:txBody>
      </p:sp>
    </p:spTree>
    <p:extLst>
      <p:ext uri="{BB962C8B-B14F-4D97-AF65-F5344CB8AC3E}">
        <p14:creationId xmlns:p14="http://schemas.microsoft.com/office/powerpoint/2010/main" val="2534296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mage of the school of art">
            <a:extLst>
              <a:ext uri="{FF2B5EF4-FFF2-40B4-BE49-F238E27FC236}">
                <a16:creationId xmlns:a16="http://schemas.microsoft.com/office/drawing/2014/main" id="{C592E289-7968-724B-9A57-FD8AE5FC35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 descr="Birmingham City University logo">
            <a:extLst>
              <a:ext uri="{FF2B5EF4-FFF2-40B4-BE49-F238E27FC236}">
                <a16:creationId xmlns:a16="http://schemas.microsoft.com/office/drawing/2014/main" id="{1D012140-6538-3045-A38C-1BA0578D41B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46435" y="523377"/>
            <a:ext cx="2872410" cy="57762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BE5598E-7B16-5749-B8EB-25587073F3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13756" y="2529166"/>
            <a:ext cx="7964488" cy="164853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74B82EA-5C8C-F849-AE0B-4F8D8B7BA2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13756" y="4177698"/>
            <a:ext cx="7964488" cy="527249"/>
          </a:xfrm>
        </p:spPr>
        <p:txBody>
          <a:bodyPr>
            <a:norm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Your Name/date</a:t>
            </a:r>
          </a:p>
        </p:txBody>
      </p:sp>
    </p:spTree>
    <p:extLst>
      <p:ext uri="{BB962C8B-B14F-4D97-AF65-F5344CB8AC3E}">
        <p14:creationId xmlns:p14="http://schemas.microsoft.com/office/powerpoint/2010/main" val="2615443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Subheading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20FCAA1-53CF-E54D-9DD5-538888A418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907078"/>
            <a:ext cx="7485063" cy="602636"/>
          </a:xfrm>
        </p:spPr>
        <p:txBody>
          <a:bodyPr anchor="t">
            <a:normAutofit/>
          </a:bodyPr>
          <a:lstStyle>
            <a:lvl1pPr>
              <a:defRPr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798C26-CE6E-8142-9A2C-9ACB76E08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3901" y="1509713"/>
            <a:ext cx="7485063" cy="62706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7ACC46B-CA24-0346-B0D7-4478B8E1FB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3900" y="2556862"/>
            <a:ext cx="7485063" cy="3662963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361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Subheading, Bullets +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879E1C0-B6E4-6145-8F78-53578AA46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907078"/>
            <a:ext cx="7485063" cy="602636"/>
          </a:xfrm>
        </p:spPr>
        <p:txBody>
          <a:bodyPr anchor="t">
            <a:normAutofit/>
          </a:bodyPr>
          <a:lstStyle>
            <a:lvl1pPr>
              <a:defRPr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798C26-CE6E-8142-9A2C-9ACB76E08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3901" y="1509713"/>
            <a:ext cx="7485063" cy="62706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7ACC46B-CA24-0346-B0D7-4478B8E1FB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3900" y="2556862"/>
            <a:ext cx="6857115" cy="3662963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Image">
            <a:extLst>
              <a:ext uri="{FF2B5EF4-FFF2-40B4-BE49-F238E27FC236}">
                <a16:creationId xmlns:a16="http://schemas.microsoft.com/office/drawing/2014/main" id="{F37DC5E9-9A64-5A46-BC9A-6B43FF915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2600" y="2557463"/>
            <a:ext cx="3454400" cy="36623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75487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Subheading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1F63F55-6EED-1442-B5D8-7CB86BCCCF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907078"/>
            <a:ext cx="7485063" cy="602636"/>
          </a:xfrm>
        </p:spPr>
        <p:txBody>
          <a:bodyPr anchor="t">
            <a:normAutofit/>
          </a:bodyPr>
          <a:lstStyle>
            <a:lvl1pPr>
              <a:defRPr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798C26-CE6E-8142-9A2C-9ACB76E08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3901" y="1509713"/>
            <a:ext cx="7485063" cy="62706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7ACC46B-CA24-0346-B0D7-4478B8E1FB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3900" y="2556862"/>
            <a:ext cx="5108189" cy="3662963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B8FD34AF-EDAF-4A4B-A18A-AF428AFF5C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03435" y="2556861"/>
            <a:ext cx="5108189" cy="3662963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2468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Subheading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9DE899C-70CE-C544-8499-377A9E7D7A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907078"/>
            <a:ext cx="7485063" cy="602636"/>
          </a:xfrm>
        </p:spPr>
        <p:txBody>
          <a:bodyPr anchor="t">
            <a:normAutofit/>
          </a:bodyPr>
          <a:lstStyle>
            <a:lvl1pPr>
              <a:defRPr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798C26-CE6E-8142-9A2C-9ACB76E08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3901" y="1509713"/>
            <a:ext cx="7485063" cy="62706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7ACC46B-CA24-0346-B0D7-4478B8E1FB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3900" y="2556862"/>
            <a:ext cx="7485063" cy="366296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2007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Subheading, Text +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08BB0BA-8BD5-C846-836F-07D0CD848E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907078"/>
            <a:ext cx="7485063" cy="602636"/>
          </a:xfrm>
        </p:spPr>
        <p:txBody>
          <a:bodyPr anchor="t">
            <a:normAutofit/>
          </a:bodyPr>
          <a:lstStyle>
            <a:lvl1pPr>
              <a:defRPr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798C26-CE6E-8142-9A2C-9ACB76E08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3901" y="1509713"/>
            <a:ext cx="7485063" cy="62706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7ACC46B-CA24-0346-B0D7-4478B8E1FB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3900" y="2556862"/>
            <a:ext cx="6857115" cy="366296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Image">
            <a:extLst>
              <a:ext uri="{FF2B5EF4-FFF2-40B4-BE49-F238E27FC236}">
                <a16:creationId xmlns:a16="http://schemas.microsoft.com/office/drawing/2014/main" id="{F37DC5E9-9A64-5A46-BC9A-6B43FF915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2600" y="2557463"/>
            <a:ext cx="3454400" cy="36623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5961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6103D-30AE-4226-BFCD-B20C3E04785D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0F13F-2E95-4508-A227-DD555B34064E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D546CF-F0C7-F146-AB64-FBC155E0D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 cstate="email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7423" b="15777"/>
          <a:stretch/>
        </p:blipFill>
        <p:spPr>
          <a:xfrm>
            <a:off x="6146157" y="1180092"/>
            <a:ext cx="6045844" cy="56779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4FDA47-B851-C24E-8DE1-C8721BDCB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01866" y="294776"/>
            <a:ext cx="3667499" cy="105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547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62" r:id="rId4"/>
    <p:sldLayoutId id="2147483650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55" r:id="rId15"/>
    <p:sldLayoutId id="2147483672" r:id="rId16"/>
    <p:sldLayoutId id="2147483673" r:id="rId17"/>
    <p:sldLayoutId id="2147483675" r:id="rId18"/>
    <p:sldLayoutId id="2147483676" r:id="rId19"/>
    <p:sldLayoutId id="2147483678" r:id="rId20"/>
  </p:sldLayoutIdLst>
  <p:txStyles>
    <p:titleStyle>
      <a:lvl1pPr algn="l" defTabSz="914355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3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7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5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D935B5-ADB8-C613-19D9-A05077EC8A81}"/>
              </a:ext>
            </a:extLst>
          </p:cNvPr>
          <p:cNvSpPr txBox="1"/>
          <p:nvPr/>
        </p:nvSpPr>
        <p:spPr>
          <a:xfrm>
            <a:off x="322790" y="5495148"/>
            <a:ext cx="668282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Team Members:</a:t>
            </a:r>
          </a:p>
          <a:p>
            <a:r>
              <a:rPr lang="en-GB" sz="1600">
                <a:latin typeface="Lato Medium"/>
                <a:ea typeface="Lato Medium"/>
                <a:cs typeface="Lato Medium"/>
              </a:rPr>
              <a:t>Sharath Prakash        Mohammed Sardar      Sarah Colville-Los </a:t>
            </a:r>
            <a:endParaRPr lang="en-US" sz="2000">
              <a:latin typeface="Lato Medium"/>
              <a:ea typeface="Lato Medium"/>
              <a:cs typeface="Lato Medium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6CBD63-73A8-4207-8BB3-8B0B0D50AF1D}"/>
              </a:ext>
            </a:extLst>
          </p:cNvPr>
          <p:cNvSpPr txBox="1"/>
          <p:nvPr/>
        </p:nvSpPr>
        <p:spPr>
          <a:xfrm>
            <a:off x="322790" y="2238446"/>
            <a:ext cx="11681855" cy="13234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2000" b="1" dirty="0">
                <a:latin typeface="Lato Medium"/>
                <a:ea typeface="Lato Medium"/>
                <a:cs typeface="Lato Medium"/>
              </a:rPr>
              <a:t>IoC Skills Bootcamp Data Science and Cloud Systems</a:t>
            </a:r>
            <a:endParaRPr lang="en-US" sz="2000" b="1" dirty="0">
              <a:latin typeface="Lato Medium"/>
              <a:ea typeface="Lato Medium"/>
              <a:cs typeface="Lato Medium"/>
            </a:endParaRPr>
          </a:p>
          <a:p>
            <a:endParaRPr lang="en-GB" sz="2000" b="1" dirty="0">
              <a:latin typeface="Lato Medium"/>
              <a:ea typeface="Lato Medium"/>
              <a:cs typeface="Lato Medium"/>
            </a:endParaRPr>
          </a:p>
          <a:p>
            <a:r>
              <a:rPr lang="en-GB" sz="2000" b="1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Project#5</a:t>
            </a:r>
          </a:p>
          <a:p>
            <a:r>
              <a:rPr lang="en-GB" sz="2000" b="1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Driver Drowsiness Detection System Using Python with OpenCV, </a:t>
            </a:r>
            <a:r>
              <a:rPr lang="en-GB" sz="2000" b="1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Keras</a:t>
            </a:r>
            <a:r>
              <a:rPr lang="en-GB" sz="2000" b="1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TensorFlow &amp; </a:t>
            </a:r>
            <a:r>
              <a:rPr lang="en-GB" sz="2000" b="1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Pygame</a:t>
            </a:r>
            <a:endParaRPr lang="en-GB" sz="2000" b="1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603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D9B0E65-6E6E-E60A-921C-F5F2C434E7A7}"/>
              </a:ext>
            </a:extLst>
          </p:cNvPr>
          <p:cNvSpPr txBox="1"/>
          <p:nvPr/>
        </p:nvSpPr>
        <p:spPr>
          <a:xfrm>
            <a:off x="252272" y="834330"/>
            <a:ext cx="2188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Table of Content</a:t>
            </a:r>
            <a:endParaRPr lang="en-GB" sz="36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E0DCD7-75EE-28E2-3DBB-C6EA95B3C166}"/>
              </a:ext>
            </a:extLst>
          </p:cNvPr>
          <p:cNvSpPr txBox="1"/>
          <p:nvPr/>
        </p:nvSpPr>
        <p:spPr>
          <a:xfrm>
            <a:off x="252272" y="1444777"/>
            <a:ext cx="7870770" cy="147732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44444"/>
                </a:solidFill>
                <a:latin typeface="Open Sans" panose="020B0606030504020204" pitchFamily="34" charset="0"/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44444"/>
                </a:solidFill>
                <a:latin typeface="Open Sans"/>
                <a:ea typeface="Open Sans"/>
                <a:cs typeface="Open Sans"/>
              </a:rPr>
              <a:t>Motivation</a:t>
            </a:r>
            <a:endParaRPr lang="en-GB" dirty="0">
              <a:solidFill>
                <a:srgbClr val="444444"/>
              </a:solidFill>
              <a:latin typeface="Open Sans" panose="020B0606030504020204" pitchFamily="34" charset="0"/>
              <a:ea typeface="Open Sans"/>
              <a:cs typeface="Open Sa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44444"/>
                </a:solidFill>
                <a:latin typeface="Open Sans"/>
                <a:ea typeface="Open Sans"/>
                <a:cs typeface="Open Sans"/>
              </a:rPr>
              <a:t>Implementation</a:t>
            </a:r>
            <a:endParaRPr lang="en-GB" dirty="0">
              <a:solidFill>
                <a:srgbClr val="444444"/>
              </a:solidFill>
              <a:latin typeface="Open Sans" panose="020B0606030504020204" pitchFamily="34" charset="0"/>
              <a:ea typeface="Open Sans"/>
              <a:cs typeface="Open Sa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44444"/>
                </a:solidFill>
                <a:latin typeface="Open Sans"/>
                <a:ea typeface="Open Sans"/>
                <a:cs typeface="Open Sans"/>
              </a:rPr>
              <a:t>Results</a:t>
            </a:r>
          </a:p>
          <a:p>
            <a:endParaRPr lang="en-GB" dirty="0">
              <a:solidFill>
                <a:srgbClr val="444444"/>
              </a:solidFill>
              <a:latin typeface="Open Sans" panose="020B0606030504020204" pitchFamily="34" charset="0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189743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4CABA2A-6002-DF5C-E575-D7DC3516087D}"/>
              </a:ext>
            </a:extLst>
          </p:cNvPr>
          <p:cNvSpPr txBox="1"/>
          <p:nvPr/>
        </p:nvSpPr>
        <p:spPr>
          <a:xfrm>
            <a:off x="252272" y="834330"/>
            <a:ext cx="22501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000F4D"/>
                </a:solidFill>
                <a:latin typeface="Open Sans" panose="020B0606030504020204" pitchFamily="34" charset="0"/>
              </a:rPr>
              <a:t>Introduction</a:t>
            </a:r>
            <a:endParaRPr lang="en-GB" sz="2800" dirty="0">
              <a:solidFill>
                <a:srgbClr val="000F4D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9D9D60-A8F1-FCDF-7692-91725A2C88B5}"/>
              </a:ext>
            </a:extLst>
          </p:cNvPr>
          <p:cNvSpPr txBox="1"/>
          <p:nvPr/>
        </p:nvSpPr>
        <p:spPr>
          <a:xfrm>
            <a:off x="457200" y="183873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7E3149-2C19-3463-BAA7-579D4A7C9157}"/>
              </a:ext>
            </a:extLst>
          </p:cNvPr>
          <p:cNvSpPr txBox="1"/>
          <p:nvPr/>
        </p:nvSpPr>
        <p:spPr>
          <a:xfrm>
            <a:off x="643298" y="1659835"/>
            <a:ext cx="10931845" cy="507831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>
                <a:ea typeface="+mn-lt"/>
                <a:cs typeface="+mn-lt"/>
              </a:rPr>
              <a:t>Driver’s drowsiness is a major cause of road accidents, and an early alert or warning could avert a disastrous situation and hence saving precious life(s).</a:t>
            </a:r>
            <a:endParaRPr lang="en-US" dirty="0">
              <a:cs typeface="Arial" panose="020B0604020202020204"/>
            </a:endParaRPr>
          </a:p>
          <a:p>
            <a:pPr marL="285750" indent="-285750">
              <a:buFont typeface="Arial"/>
              <a:buChar char="•"/>
            </a:pPr>
            <a:endParaRPr lang="en-GB" dirty="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GB" dirty="0">
                <a:cs typeface="Arial"/>
              </a:rPr>
              <a:t>We have extensively use Python Programming along with:</a:t>
            </a:r>
          </a:p>
          <a:p>
            <a:pPr marL="285750" indent="-285750">
              <a:buFont typeface="Arial"/>
              <a:buChar char="•"/>
            </a:pPr>
            <a:endParaRPr lang="en-GB" dirty="0">
              <a:cs typeface="Arial"/>
            </a:endParaRPr>
          </a:p>
          <a:p>
            <a:pPr marL="742927" lvl="1" indent="-285750">
              <a:buFont typeface="Arial"/>
              <a:buChar char="•"/>
            </a:pPr>
            <a:r>
              <a:rPr lang="en-GB" dirty="0">
                <a:cs typeface="Arial"/>
              </a:rPr>
              <a:t>OpenCV </a:t>
            </a:r>
            <a:r>
              <a:rPr lang="en-GB" dirty="0">
                <a:cs typeface="Arial"/>
                <a:sym typeface="Wingdings" panose="05000000000000000000" pitchFamily="2" charset="2"/>
              </a:rPr>
              <a:t> Library of programming functions aimed at real-time computer vision</a:t>
            </a:r>
          </a:p>
          <a:p>
            <a:pPr marL="1657282" lvl="3" indent="-285750">
              <a:buFont typeface="Arial"/>
              <a:buChar char="•"/>
            </a:pPr>
            <a:r>
              <a:rPr lang="en-GB" dirty="0">
                <a:cs typeface="Arial"/>
                <a:sym typeface="Wingdings" panose="05000000000000000000" pitchFamily="2" charset="2"/>
              </a:rPr>
              <a:t>Face and Eye Detection</a:t>
            </a:r>
          </a:p>
          <a:p>
            <a:pPr lvl="1"/>
            <a:endParaRPr lang="en-GB" dirty="0">
              <a:cs typeface="Arial"/>
            </a:endParaRPr>
          </a:p>
          <a:p>
            <a:pPr marL="742927" lvl="1" indent="-285750">
              <a:buFont typeface="Arial"/>
              <a:buChar char="•"/>
            </a:pPr>
            <a:r>
              <a:rPr lang="en-GB" dirty="0">
                <a:cs typeface="Arial"/>
              </a:rPr>
              <a:t>TensorFlow </a:t>
            </a:r>
            <a:r>
              <a:rPr lang="en-GB" dirty="0">
                <a:cs typeface="Arial"/>
                <a:sym typeface="Wingdings" panose="05000000000000000000" pitchFamily="2" charset="2"/>
              </a:rPr>
              <a:t> SW library for ML and AI. Focus on training &amp; interference of deep neural networks</a:t>
            </a:r>
          </a:p>
          <a:p>
            <a:pPr marL="1657282" lvl="3" indent="-285750">
              <a:buFont typeface="Arial"/>
              <a:buChar char="•"/>
            </a:pPr>
            <a:r>
              <a:rPr lang="en-GB" dirty="0">
                <a:cs typeface="Arial"/>
                <a:sym typeface="Wingdings" panose="05000000000000000000" pitchFamily="2" charset="2"/>
              </a:rPr>
              <a:t>Backend for </a:t>
            </a:r>
            <a:r>
              <a:rPr lang="en-GB" dirty="0" err="1">
                <a:cs typeface="Arial"/>
                <a:sym typeface="Wingdings" panose="05000000000000000000" pitchFamily="2" charset="2"/>
              </a:rPr>
              <a:t>Keras</a:t>
            </a:r>
            <a:endParaRPr lang="en-GB" dirty="0">
              <a:cs typeface="Arial"/>
              <a:sym typeface="Wingdings" panose="05000000000000000000" pitchFamily="2" charset="2"/>
            </a:endParaRPr>
          </a:p>
          <a:p>
            <a:pPr lvl="1"/>
            <a:endParaRPr lang="en-GB" dirty="0">
              <a:cs typeface="Arial"/>
            </a:endParaRPr>
          </a:p>
          <a:p>
            <a:pPr marL="742927" lvl="1" indent="-285750">
              <a:buFont typeface="Arial"/>
              <a:buChar char="•"/>
            </a:pPr>
            <a:r>
              <a:rPr lang="en-GB" dirty="0" err="1">
                <a:cs typeface="Arial"/>
              </a:rPr>
              <a:t>Keras</a:t>
            </a:r>
            <a:r>
              <a:rPr lang="en-GB" dirty="0">
                <a:cs typeface="Arial"/>
              </a:rPr>
              <a:t> </a:t>
            </a:r>
            <a:r>
              <a:rPr lang="en-GB" dirty="0">
                <a:cs typeface="Arial"/>
                <a:sym typeface="Wingdings" panose="05000000000000000000" pitchFamily="2" charset="2"/>
              </a:rPr>
              <a:t> Python interface for artificial neural networks. Interface for TensorFlow library</a:t>
            </a:r>
          </a:p>
          <a:p>
            <a:pPr marL="1657282" lvl="3" indent="-285750">
              <a:buFont typeface="Arial"/>
              <a:buChar char="•"/>
            </a:pPr>
            <a:r>
              <a:rPr lang="en-GB" dirty="0">
                <a:cs typeface="Arial"/>
                <a:sym typeface="Wingdings" panose="05000000000000000000" pitchFamily="2" charset="2"/>
              </a:rPr>
              <a:t>Classification Model</a:t>
            </a:r>
          </a:p>
          <a:p>
            <a:pPr lvl="1"/>
            <a:endParaRPr lang="en-GB" dirty="0">
              <a:cs typeface="Arial"/>
            </a:endParaRPr>
          </a:p>
          <a:p>
            <a:pPr marL="742927" lvl="1" indent="-285750">
              <a:buFont typeface="Arial"/>
              <a:buChar char="•"/>
            </a:pPr>
            <a:r>
              <a:rPr lang="en-GB" dirty="0" err="1">
                <a:cs typeface="Arial"/>
              </a:rPr>
              <a:t>Pygame</a:t>
            </a:r>
            <a:r>
              <a:rPr lang="en-GB" dirty="0">
                <a:cs typeface="Arial"/>
              </a:rPr>
              <a:t> </a:t>
            </a:r>
            <a:r>
              <a:rPr lang="en-GB" dirty="0">
                <a:cs typeface="Arial"/>
                <a:sym typeface="Wingdings" panose="05000000000000000000" pitchFamily="2" charset="2"/>
              </a:rPr>
              <a:t> Library for Computer Graphics and sound library</a:t>
            </a:r>
          </a:p>
          <a:p>
            <a:pPr marL="1657282" lvl="3" indent="-285750">
              <a:buFont typeface="Arial"/>
              <a:buChar char="•"/>
            </a:pPr>
            <a:r>
              <a:rPr lang="en-GB" dirty="0">
                <a:cs typeface="Arial"/>
                <a:sym typeface="Wingdings" panose="05000000000000000000" pitchFamily="2" charset="2"/>
              </a:rPr>
              <a:t>Sound Alarm</a:t>
            </a:r>
            <a:endParaRPr lang="en-GB" dirty="0"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GB" dirty="0">
              <a:ea typeface="+mn-lt"/>
              <a:cs typeface="+mn-lt"/>
            </a:endParaRPr>
          </a:p>
          <a:p>
            <a:endParaRPr lang="en-GB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9455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4CABA2A-6002-DF5C-E575-D7DC3516087D}"/>
              </a:ext>
            </a:extLst>
          </p:cNvPr>
          <p:cNvSpPr txBox="1"/>
          <p:nvPr/>
        </p:nvSpPr>
        <p:spPr>
          <a:xfrm>
            <a:off x="252272" y="834330"/>
            <a:ext cx="19768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000F4D"/>
                </a:solidFill>
                <a:latin typeface="Open Sans" panose="020B0606030504020204" pitchFamily="34" charset="0"/>
              </a:rPr>
              <a:t>Motivation</a:t>
            </a:r>
            <a:endParaRPr lang="en-GB" sz="2800" dirty="0">
              <a:solidFill>
                <a:srgbClr val="000F4D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9D44F5-F12B-8B3A-D899-5AB4A8DF8B0E}"/>
              </a:ext>
            </a:extLst>
          </p:cNvPr>
          <p:cNvSpPr txBox="1"/>
          <p:nvPr/>
        </p:nvSpPr>
        <p:spPr>
          <a:xfrm>
            <a:off x="543033" y="1526564"/>
            <a:ext cx="7083461" cy="41960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>
                <a:ea typeface="+mn-lt"/>
                <a:cs typeface="+mn-lt"/>
              </a:rPr>
              <a:t>Research suggests that </a:t>
            </a:r>
            <a:r>
              <a:rPr lang="en-GB" b="1" dirty="0">
                <a:ea typeface="+mn-lt"/>
                <a:cs typeface="+mn-lt"/>
              </a:rPr>
              <a:t>almost 20 per cent</a:t>
            </a:r>
            <a:r>
              <a:rPr lang="en-GB" dirty="0">
                <a:ea typeface="+mn-lt"/>
                <a:cs typeface="+mn-lt"/>
              </a:rPr>
              <a:t> of accidents on major roads are sleep-related and occur because the driver is drowsy. Such accidents are also more likely to result in a fatality or serious injury. </a:t>
            </a:r>
          </a:p>
          <a:p>
            <a:pPr marL="285750" indent="-285750">
              <a:buFont typeface="Arial"/>
              <a:buChar char="•"/>
            </a:pPr>
            <a:endParaRPr lang="en-GB" dirty="0">
              <a:ea typeface="+mn-lt"/>
              <a:cs typeface="+mn-lt"/>
            </a:endParaRPr>
          </a:p>
          <a:p>
            <a:pPr algn="just"/>
            <a:endParaRPr lang="en-GB" dirty="0">
              <a:cs typeface="Arial" panose="020B0604020202020204"/>
            </a:endParaRPr>
          </a:p>
          <a:p>
            <a:pPr marL="285750" indent="-285750" algn="just">
              <a:buFont typeface="Arial"/>
              <a:buChar char="•"/>
            </a:pPr>
            <a:r>
              <a:rPr lang="en-GB" dirty="0">
                <a:ea typeface="+mn-lt"/>
                <a:cs typeface="+mn-lt"/>
              </a:rPr>
              <a:t>Our solution to this predicament:</a:t>
            </a:r>
          </a:p>
          <a:p>
            <a:pPr algn="just"/>
            <a:endParaRPr lang="en-GB" dirty="0">
              <a:ea typeface="+mn-lt"/>
              <a:cs typeface="+mn-lt"/>
            </a:endParaRPr>
          </a:p>
          <a:p>
            <a:pPr algn="just"/>
            <a:r>
              <a:rPr lang="en-GB" dirty="0">
                <a:ea typeface="+mn-lt"/>
                <a:cs typeface="+mn-lt"/>
              </a:rPr>
              <a:t>       </a:t>
            </a:r>
            <a:r>
              <a:rPr lang="en-GB" sz="1800" b="1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		Driver Drowsiness Detection System </a:t>
            </a:r>
            <a:endParaRPr lang="en-GB" dirty="0"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endParaRPr lang="en-GB" dirty="0">
              <a:ea typeface="+mn-lt"/>
              <a:cs typeface="+mn-lt"/>
            </a:endParaRPr>
          </a:p>
          <a:p>
            <a:pPr algn="just"/>
            <a:endParaRPr lang="en-GB" dirty="0">
              <a:ea typeface="+mn-lt"/>
              <a:cs typeface="+mn-lt"/>
            </a:endParaRPr>
          </a:p>
          <a:p>
            <a:pPr algn="just">
              <a:buFont typeface="+mj-lt"/>
              <a:buChar char="•"/>
            </a:pPr>
            <a:endParaRPr lang="en-GB" dirty="0">
              <a:cs typeface="Arial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GB" dirty="0"/>
          </a:p>
          <a:p>
            <a:pPr>
              <a:lnSpc>
                <a:spcPct val="150000"/>
              </a:lnSpc>
            </a:pPr>
            <a:endParaRPr lang="en-GB" dirty="0">
              <a:cs typeface="Arial" panose="020B0604020202020204"/>
            </a:endParaRPr>
          </a:p>
        </p:txBody>
      </p:sp>
      <p:pic>
        <p:nvPicPr>
          <p:cNvPr id="10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BC0B6595-B08E-D9BA-CEC4-D3EDE06BD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2831" y="1095940"/>
            <a:ext cx="4257172" cy="15984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D8BBB1-DCB2-0512-2129-F5F122FCE6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2831" y="2800397"/>
            <a:ext cx="4071128" cy="26615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22752B-20DB-36F6-5230-28855702FA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2831" y="5629013"/>
            <a:ext cx="4257173" cy="1228987"/>
          </a:xfrm>
          <a:prstGeom prst="rect">
            <a:avLst/>
          </a:prstGeom>
        </p:spPr>
      </p:pic>
      <p:pic>
        <p:nvPicPr>
          <p:cNvPr id="1026" name="Picture 2" descr="A graphic demonstrating a Drowsiness Detection system">
            <a:extLst>
              <a:ext uri="{FF2B5EF4-FFF2-40B4-BE49-F238E27FC236}">
                <a16:creationId xmlns:a16="http://schemas.microsoft.com/office/drawing/2014/main" id="{C1A0FBCE-55EC-E209-2078-4A03EC6BE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3735" y="4447505"/>
            <a:ext cx="4253568" cy="202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523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4CABA2A-6002-DF5C-E575-D7DC3516087D}"/>
              </a:ext>
            </a:extLst>
          </p:cNvPr>
          <p:cNvSpPr txBox="1"/>
          <p:nvPr/>
        </p:nvSpPr>
        <p:spPr>
          <a:xfrm>
            <a:off x="252272" y="834330"/>
            <a:ext cx="28664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000F4D"/>
                </a:solidFill>
                <a:latin typeface="Open Sans" panose="020B0606030504020204" pitchFamily="34" charset="0"/>
              </a:rPr>
              <a:t>Implementation</a:t>
            </a:r>
            <a:endParaRPr lang="en-GB" sz="2800" dirty="0">
              <a:solidFill>
                <a:srgbClr val="000F4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83169-5ED7-E737-06FB-1A4B6155077F}"/>
              </a:ext>
            </a:extLst>
          </p:cNvPr>
          <p:cNvSpPr txBox="1"/>
          <p:nvPr/>
        </p:nvSpPr>
        <p:spPr>
          <a:xfrm>
            <a:off x="252272" y="1357550"/>
            <a:ext cx="5134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Technique: Convolutional Neural Network (CNN)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59CDCF7-69EC-04A1-4052-49323DD936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353" y="1880770"/>
            <a:ext cx="7392741" cy="2492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435E80-F169-045E-926D-7A7BC02A33DF}"/>
              </a:ext>
            </a:extLst>
          </p:cNvPr>
          <p:cNvSpPr txBox="1"/>
          <p:nvPr/>
        </p:nvSpPr>
        <p:spPr>
          <a:xfrm>
            <a:off x="393466" y="4577120"/>
            <a:ext cx="99872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CNN is a Deep Learning Algorithm.</a:t>
            </a:r>
          </a:p>
          <a:p>
            <a:r>
              <a:rPr lang="en-GB" dirty="0"/>
              <a:t>	-Take an input image, </a:t>
            </a:r>
          </a:p>
          <a:p>
            <a:r>
              <a:rPr lang="en-GB" dirty="0"/>
              <a:t>	- Assign importance to various aspects/objects in the image</a:t>
            </a:r>
          </a:p>
          <a:p>
            <a:r>
              <a:rPr lang="en-GB" dirty="0"/>
              <a:t>	- Ability to differentiate one from other. </a:t>
            </a:r>
          </a:p>
          <a:p>
            <a:r>
              <a:rPr lang="en-GB" dirty="0"/>
              <a:t>	- Pre-processing is much lower compare to other classification algorithms.</a:t>
            </a:r>
          </a:p>
          <a:p>
            <a:r>
              <a:rPr lang="en-GB" dirty="0"/>
              <a:t>	- Ability to learn filters/characteristics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1737047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C7A0D9EF-524E-6FEB-6826-1AC885AA63A6}"/>
              </a:ext>
            </a:extLst>
          </p:cNvPr>
          <p:cNvSpPr/>
          <p:nvPr/>
        </p:nvSpPr>
        <p:spPr>
          <a:xfrm>
            <a:off x="3579223" y="3352800"/>
            <a:ext cx="3017254" cy="3424717"/>
          </a:xfrm>
          <a:prstGeom prst="rect">
            <a:avLst/>
          </a:prstGeom>
          <a:solidFill>
            <a:schemeClr val="accent1">
              <a:alpha val="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CABA2A-6002-DF5C-E575-D7DC3516087D}"/>
              </a:ext>
            </a:extLst>
          </p:cNvPr>
          <p:cNvSpPr txBox="1"/>
          <p:nvPr/>
        </p:nvSpPr>
        <p:spPr>
          <a:xfrm>
            <a:off x="252272" y="834330"/>
            <a:ext cx="28664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000F4D"/>
                </a:solidFill>
                <a:latin typeface="Open Sans" panose="020B0606030504020204" pitchFamily="34" charset="0"/>
              </a:rPr>
              <a:t>Implementation</a:t>
            </a:r>
            <a:endParaRPr lang="en-GB" sz="2800" dirty="0">
              <a:solidFill>
                <a:srgbClr val="000F4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83169-5ED7-E737-06FB-1A4B6155077F}"/>
              </a:ext>
            </a:extLst>
          </p:cNvPr>
          <p:cNvSpPr txBox="1"/>
          <p:nvPr/>
        </p:nvSpPr>
        <p:spPr>
          <a:xfrm>
            <a:off x="252272" y="1357550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Algorithms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E70778-A3A8-76C5-C624-06529A3465A5}"/>
              </a:ext>
            </a:extLst>
          </p:cNvPr>
          <p:cNvSpPr txBox="1"/>
          <p:nvPr/>
        </p:nvSpPr>
        <p:spPr>
          <a:xfrm>
            <a:off x="6808446" y="3742705"/>
            <a:ext cx="650341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GB" dirty="0">
              <a:highlight>
                <a:srgbClr val="FFFF00"/>
              </a:highlight>
              <a:cs typeface="Arial"/>
            </a:endParaRPr>
          </a:p>
        </p:txBody>
      </p:sp>
      <p:sp>
        <p:nvSpPr>
          <p:cNvPr id="6" name="Flowchart: Multidocument 5">
            <a:extLst>
              <a:ext uri="{FF2B5EF4-FFF2-40B4-BE49-F238E27FC236}">
                <a16:creationId xmlns:a16="http://schemas.microsoft.com/office/drawing/2014/main" id="{6CB8E21E-634E-EEF2-DEE1-172D13264132}"/>
              </a:ext>
            </a:extLst>
          </p:cNvPr>
          <p:cNvSpPr/>
          <p:nvPr/>
        </p:nvSpPr>
        <p:spPr>
          <a:xfrm>
            <a:off x="553675" y="2063692"/>
            <a:ext cx="1015066" cy="914399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/>
              <a:t>Image input from Camera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BF24537-7EF7-D816-60BF-8A670A2F7D4F}"/>
              </a:ext>
            </a:extLst>
          </p:cNvPr>
          <p:cNvSpPr/>
          <p:nvPr/>
        </p:nvSpPr>
        <p:spPr>
          <a:xfrm>
            <a:off x="1685517" y="2250102"/>
            <a:ext cx="622254" cy="369332"/>
          </a:xfrm>
          <a:prstGeom prst="rightArrow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BA7D053C-0E2D-55C0-C541-D00D6AC310FF}"/>
              </a:ext>
            </a:extLst>
          </p:cNvPr>
          <p:cNvSpPr/>
          <p:nvPr/>
        </p:nvSpPr>
        <p:spPr>
          <a:xfrm>
            <a:off x="2360986" y="2131609"/>
            <a:ext cx="1750737" cy="64114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 Detection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FBC82551-BEAF-DB01-947A-DE83BEEA5E6E}"/>
              </a:ext>
            </a:extLst>
          </p:cNvPr>
          <p:cNvSpPr/>
          <p:nvPr/>
        </p:nvSpPr>
        <p:spPr>
          <a:xfrm>
            <a:off x="4854106" y="2091491"/>
            <a:ext cx="1079863" cy="82572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Region of Interest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CA9CEC89-514B-CECF-53F6-E8CAB1ECD759}"/>
              </a:ext>
            </a:extLst>
          </p:cNvPr>
          <p:cNvSpPr/>
          <p:nvPr/>
        </p:nvSpPr>
        <p:spPr>
          <a:xfrm rot="5400000">
            <a:off x="5418616" y="4254829"/>
            <a:ext cx="550013" cy="382494"/>
          </a:xfrm>
          <a:prstGeom prst="rightArrow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D8E21C0B-FD36-CED6-4CF5-3B7A5843BE1D}"/>
              </a:ext>
            </a:extLst>
          </p:cNvPr>
          <p:cNvSpPr/>
          <p:nvPr/>
        </p:nvSpPr>
        <p:spPr>
          <a:xfrm>
            <a:off x="6648776" y="2114196"/>
            <a:ext cx="1254674" cy="64114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Eyes Detection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21664D68-D949-DFF1-AF99-4A7A611DDC33}"/>
              </a:ext>
            </a:extLst>
          </p:cNvPr>
          <p:cNvSpPr/>
          <p:nvPr/>
        </p:nvSpPr>
        <p:spPr>
          <a:xfrm>
            <a:off x="4179435" y="2250102"/>
            <a:ext cx="637096" cy="369332"/>
          </a:xfrm>
          <a:prstGeom prst="rightArrow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EF224FE1-3CF6-5E8F-D4C5-4369C33FC0C2}"/>
              </a:ext>
            </a:extLst>
          </p:cNvPr>
          <p:cNvSpPr/>
          <p:nvPr/>
        </p:nvSpPr>
        <p:spPr>
          <a:xfrm>
            <a:off x="5983598" y="2255179"/>
            <a:ext cx="615972" cy="369332"/>
          </a:xfrm>
          <a:prstGeom prst="rightArrow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lowchart: Decision 18">
            <a:extLst>
              <a:ext uri="{FF2B5EF4-FFF2-40B4-BE49-F238E27FC236}">
                <a16:creationId xmlns:a16="http://schemas.microsoft.com/office/drawing/2014/main" id="{5469071E-1258-3E81-3EDE-4791CFCD32E2}"/>
              </a:ext>
            </a:extLst>
          </p:cNvPr>
          <p:cNvSpPr/>
          <p:nvPr/>
        </p:nvSpPr>
        <p:spPr>
          <a:xfrm>
            <a:off x="7277197" y="2993768"/>
            <a:ext cx="2415020" cy="149787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Classifier</a:t>
            </a:r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F67EC376-0E62-3D52-7B10-2C36C9C593D5}"/>
              </a:ext>
            </a:extLst>
          </p:cNvPr>
          <p:cNvSpPr/>
          <p:nvPr/>
        </p:nvSpPr>
        <p:spPr>
          <a:xfrm>
            <a:off x="10463513" y="3270326"/>
            <a:ext cx="1159467" cy="944757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Eyes Open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D7E8F49E-C57A-C14C-4C7A-FCB2E96CFB1B}"/>
              </a:ext>
            </a:extLst>
          </p:cNvPr>
          <p:cNvSpPr/>
          <p:nvPr/>
        </p:nvSpPr>
        <p:spPr>
          <a:xfrm>
            <a:off x="9799338" y="3558039"/>
            <a:ext cx="580050" cy="369332"/>
          </a:xfrm>
          <a:prstGeom prst="rightArrow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92F210D7-0DDC-093A-882F-2FFB2CBE1A83}"/>
              </a:ext>
            </a:extLst>
          </p:cNvPr>
          <p:cNvSpPr/>
          <p:nvPr/>
        </p:nvSpPr>
        <p:spPr>
          <a:xfrm rot="10800000">
            <a:off x="6590025" y="3582538"/>
            <a:ext cx="645109" cy="369332"/>
          </a:xfrm>
          <a:prstGeom prst="rightArrow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Flowchart: Alternate Process 22">
            <a:extLst>
              <a:ext uri="{FF2B5EF4-FFF2-40B4-BE49-F238E27FC236}">
                <a16:creationId xmlns:a16="http://schemas.microsoft.com/office/drawing/2014/main" id="{EABFBEB9-7BFA-CD3A-8D0B-6475C9034246}"/>
              </a:ext>
            </a:extLst>
          </p:cNvPr>
          <p:cNvSpPr/>
          <p:nvPr/>
        </p:nvSpPr>
        <p:spPr>
          <a:xfrm>
            <a:off x="4818255" y="3489194"/>
            <a:ext cx="1750737" cy="641144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Eyes Closed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4" name="Flowchart: Data 23">
            <a:extLst>
              <a:ext uri="{FF2B5EF4-FFF2-40B4-BE49-F238E27FC236}">
                <a16:creationId xmlns:a16="http://schemas.microsoft.com/office/drawing/2014/main" id="{F7AD015D-1821-2E5E-2AB2-72CF3A357DFB}"/>
              </a:ext>
            </a:extLst>
          </p:cNvPr>
          <p:cNvSpPr/>
          <p:nvPr/>
        </p:nvSpPr>
        <p:spPr>
          <a:xfrm>
            <a:off x="4816531" y="4761814"/>
            <a:ext cx="1734278" cy="84865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Score</a:t>
            </a:r>
          </a:p>
        </p:txBody>
      </p:sp>
      <p:sp>
        <p:nvSpPr>
          <p:cNvPr id="26" name="Arrow: Bent 25">
            <a:extLst>
              <a:ext uri="{FF2B5EF4-FFF2-40B4-BE49-F238E27FC236}">
                <a16:creationId xmlns:a16="http://schemas.microsoft.com/office/drawing/2014/main" id="{A604D550-7BBA-FE4C-C869-BB6CEA30D6B0}"/>
              </a:ext>
            </a:extLst>
          </p:cNvPr>
          <p:cNvSpPr/>
          <p:nvPr/>
        </p:nvSpPr>
        <p:spPr>
          <a:xfrm rot="5400000">
            <a:off x="7990864" y="2317766"/>
            <a:ext cx="679505" cy="641145"/>
          </a:xfrm>
          <a:prstGeom prst="bentArrow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8E5D06D3-DF2C-2DDC-5563-9B2F18CE91B5}"/>
              </a:ext>
            </a:extLst>
          </p:cNvPr>
          <p:cNvSpPr/>
          <p:nvPr/>
        </p:nvSpPr>
        <p:spPr>
          <a:xfrm rot="5400000">
            <a:off x="5379880" y="5734955"/>
            <a:ext cx="550013" cy="382494"/>
          </a:xfrm>
          <a:prstGeom prst="rightArrow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Flowchart: Connector 27">
            <a:extLst>
              <a:ext uri="{FF2B5EF4-FFF2-40B4-BE49-F238E27FC236}">
                <a16:creationId xmlns:a16="http://schemas.microsoft.com/office/drawing/2014/main" id="{8E1B8C56-10B1-A502-568D-706558788C99}"/>
              </a:ext>
            </a:extLst>
          </p:cNvPr>
          <p:cNvSpPr/>
          <p:nvPr/>
        </p:nvSpPr>
        <p:spPr>
          <a:xfrm>
            <a:off x="5199218" y="6241940"/>
            <a:ext cx="896782" cy="535577"/>
          </a:xfrm>
          <a:prstGeom prst="flowChartConnec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/>
              <a:t>Buzzer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8228EE-DB2A-29CC-8DBA-3CFF3A45AD7F}"/>
              </a:ext>
            </a:extLst>
          </p:cNvPr>
          <p:cNvSpPr txBox="1"/>
          <p:nvPr/>
        </p:nvSpPr>
        <p:spPr>
          <a:xfrm>
            <a:off x="3579223" y="4661333"/>
            <a:ext cx="1441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Drowsiness Detection</a:t>
            </a:r>
          </a:p>
        </p:txBody>
      </p:sp>
    </p:spTree>
    <p:extLst>
      <p:ext uri="{BB962C8B-B14F-4D97-AF65-F5344CB8AC3E}">
        <p14:creationId xmlns:p14="http://schemas.microsoft.com/office/powerpoint/2010/main" val="4166112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4CABA2A-6002-DF5C-E575-D7DC3516087D}"/>
              </a:ext>
            </a:extLst>
          </p:cNvPr>
          <p:cNvSpPr txBox="1"/>
          <p:nvPr/>
        </p:nvSpPr>
        <p:spPr>
          <a:xfrm>
            <a:off x="252272" y="834330"/>
            <a:ext cx="1388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000F4D"/>
                </a:solidFill>
                <a:latin typeface="Open Sans" panose="020B0606030504020204" pitchFamily="34" charset="0"/>
              </a:rPr>
              <a:t>Results</a:t>
            </a:r>
            <a:endParaRPr lang="en-GB" sz="2800" dirty="0">
              <a:solidFill>
                <a:srgbClr val="000F4D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2D2C64-2D2D-BC9A-AB27-474D26CE8DA7}"/>
              </a:ext>
            </a:extLst>
          </p:cNvPr>
          <p:cNvSpPr txBox="1"/>
          <p:nvPr/>
        </p:nvSpPr>
        <p:spPr>
          <a:xfrm>
            <a:off x="829322" y="4263801"/>
            <a:ext cx="108004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The driver drowsiness detection system detects drowsiness quickly.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The System would score, if the eyes were closed for a prolonged time duration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The system differentiates between a normal eye blink to that of a drowsy eye and can prevent the driver from entering a state of sleepiness, by sounding an alarm to alert the driver before an accident occurs.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Detects Male/Female faces</a:t>
            </a:r>
            <a:r>
              <a:rPr lang="en-GB"/>
              <a:t>, people </a:t>
            </a:r>
            <a:r>
              <a:rPr lang="en-GB" dirty="0"/>
              <a:t>with spectacles</a:t>
            </a:r>
          </a:p>
        </p:txBody>
      </p:sp>
      <p:pic>
        <p:nvPicPr>
          <p:cNvPr id="9" name="frame 2022-07-03 23-40-30">
            <a:hlinkClick r:id="" action="ppaction://media"/>
            <a:extLst>
              <a:ext uri="{FF2B5EF4-FFF2-40B4-BE49-F238E27FC236}">
                <a16:creationId xmlns:a16="http://schemas.microsoft.com/office/drawing/2014/main" id="{0CF0CA08-9BCF-8C21-974B-1798B1DC16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41810" y="1357550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220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6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4CABA2A-6002-DF5C-E575-D7DC3516087D}"/>
              </a:ext>
            </a:extLst>
          </p:cNvPr>
          <p:cNvSpPr txBox="1"/>
          <p:nvPr/>
        </p:nvSpPr>
        <p:spPr>
          <a:xfrm>
            <a:off x="252272" y="834330"/>
            <a:ext cx="2246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000F4D"/>
                </a:solidFill>
                <a:latin typeface="Open Sans" panose="020B0606030504020204" pitchFamily="34" charset="0"/>
              </a:rPr>
              <a:t>Future Work</a:t>
            </a:r>
            <a:endParaRPr lang="en-GB" sz="2800" dirty="0">
              <a:solidFill>
                <a:srgbClr val="000F4D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9D44F5-F12B-8B3A-D899-5AB4A8DF8B0E}"/>
              </a:ext>
            </a:extLst>
          </p:cNvPr>
          <p:cNvSpPr txBox="1"/>
          <p:nvPr/>
        </p:nvSpPr>
        <p:spPr>
          <a:xfrm>
            <a:off x="252272" y="1658908"/>
            <a:ext cx="101434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Detect Facial expression to trace the Driver’s emotions and detect the mood:</a:t>
            </a:r>
          </a:p>
          <a:p>
            <a:r>
              <a:rPr lang="en-GB" dirty="0"/>
              <a:t>	- If happy, Greet him/her, or call friends/family for a party/catchup meeting</a:t>
            </a:r>
          </a:p>
          <a:p>
            <a:r>
              <a:rPr lang="en-GB" dirty="0"/>
              <a:t>	- If Sad, dial-in or contact Family/Friends</a:t>
            </a:r>
          </a:p>
          <a:p>
            <a:r>
              <a:rPr lang="en-GB" dirty="0"/>
              <a:t>	- If in tear/pain, dial emergency services</a:t>
            </a:r>
          </a:p>
        </p:txBody>
      </p:sp>
    </p:spTree>
    <p:extLst>
      <p:ext uri="{BB962C8B-B14F-4D97-AF65-F5344CB8AC3E}">
        <p14:creationId xmlns:p14="http://schemas.microsoft.com/office/powerpoint/2010/main" val="1791387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F4D"/>
      </a:dk1>
      <a:lt1>
        <a:srgbClr val="FFFFFF"/>
      </a:lt1>
      <a:dk2>
        <a:srgbClr val="000000"/>
      </a:dk2>
      <a:lt2>
        <a:srgbClr val="FFFFFF"/>
      </a:lt2>
      <a:accent1>
        <a:srgbClr val="00AEEA"/>
      </a:accent1>
      <a:accent2>
        <a:srgbClr val="77649E"/>
      </a:accent2>
      <a:accent3>
        <a:srgbClr val="FFC63E"/>
      </a:accent3>
      <a:accent4>
        <a:srgbClr val="F57E24"/>
      </a:accent4>
      <a:accent5>
        <a:srgbClr val="EF4065"/>
      </a:accent5>
      <a:accent6>
        <a:srgbClr val="40BFB3"/>
      </a:accent6>
      <a:hlink>
        <a:srgbClr val="00AEEA"/>
      </a:hlink>
      <a:folHlink>
        <a:srgbClr val="8E2B5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CU Presentation template_accessible" id="{21C20BC0-B283-704B-93C8-DCA2797EF128}" vid="{A425747C-4299-8644-BE0E-6B0225B79D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797BB92CB66043994C11BA06A96975" ma:contentTypeVersion="15" ma:contentTypeDescription="Create a new document." ma:contentTypeScope="" ma:versionID="4ddbdb1495f2b042a35f555f354505a6">
  <xsd:schema xmlns:xsd="http://www.w3.org/2001/XMLSchema" xmlns:xs="http://www.w3.org/2001/XMLSchema" xmlns:p="http://schemas.microsoft.com/office/2006/metadata/properties" xmlns:ns2="5fc7f56a-cc7f-43a6-abbd-3a9dc987dfeb" xmlns:ns3="bd98648e-49ab-4aed-8637-8d08ee0c4932" targetNamespace="http://schemas.microsoft.com/office/2006/metadata/properties" ma:root="true" ma:fieldsID="b09b6b536b9ab43313097c38b189bed4" ns2:_="" ns3:_="">
    <xsd:import namespace="5fc7f56a-cc7f-43a6-abbd-3a9dc987dfeb"/>
    <xsd:import namespace="bd98648e-49ab-4aed-8637-8d08ee0c49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c7f56a-cc7f-43a6-abbd-3a9dc987df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b0079947-579e-4d23-8b99-80415d201ee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98648e-49ab-4aed-8637-8d08ee0c4932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fa7180f1-e675-4ec6-b8b6-762443835885}" ma:internalName="TaxCatchAll" ma:showField="CatchAllData" ma:web="bd98648e-49ab-4aed-8637-8d08ee0c49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5fc7f56a-cc7f-43a6-abbd-3a9dc987dfeb" xsi:nil="true"/>
    <lcf76f155ced4ddcb4097134ff3c332f xmlns="5fc7f56a-cc7f-43a6-abbd-3a9dc987dfeb">
      <Terms xmlns="http://schemas.microsoft.com/office/infopath/2007/PartnerControls"/>
    </lcf76f155ced4ddcb4097134ff3c332f>
    <TaxCatchAll xmlns="bd98648e-49ab-4aed-8637-8d08ee0c4932" xsi:nil="true"/>
  </documentManagement>
</p:properties>
</file>

<file path=customXml/itemProps1.xml><?xml version="1.0" encoding="utf-8"?>
<ds:datastoreItem xmlns:ds="http://schemas.openxmlformats.org/officeDocument/2006/customXml" ds:itemID="{31EA879D-7620-4CD0-875D-C56CCB140A7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377558-DC7A-4F78-A012-AB3A108F8B81}">
  <ds:schemaRefs>
    <ds:schemaRef ds:uri="5fc7f56a-cc7f-43a6-abbd-3a9dc987dfeb"/>
    <ds:schemaRef ds:uri="bd98648e-49ab-4aed-8637-8d08ee0c493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72FCF4C-08DC-4D19-8030-78A811632E8F}">
  <ds:schemaRefs>
    <ds:schemaRef ds:uri="http://schemas.microsoft.com/office/2006/documentManagement/types"/>
    <ds:schemaRef ds:uri="bd98648e-49ab-4aed-8637-8d08ee0c4932"/>
    <ds:schemaRef ds:uri="http://purl.org/dc/dcmitype/"/>
    <ds:schemaRef ds:uri="http://purl.org/dc/elements/1.1/"/>
    <ds:schemaRef ds:uri="http://www.w3.org/XML/1998/namespace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5fc7f56a-cc7f-43a6-abbd-3a9dc987dfe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BCU Presentation template_accessible</Template>
  <TotalTime>3166</TotalTime>
  <Words>418</Words>
  <Application>Microsoft Office PowerPoint</Application>
  <PresentationFormat>Widescreen</PresentationFormat>
  <Paragraphs>75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Lato Medium</vt:lpstr>
      <vt:lpstr>Open Sans</vt:lpstr>
      <vt:lpstr>Calibri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add new slides using the layouts available</dc:title>
  <dc:creator>Catherine Davis</dc:creator>
  <cp:lastModifiedBy>Sharath Prakash</cp:lastModifiedBy>
  <cp:revision>423</cp:revision>
  <dcterms:created xsi:type="dcterms:W3CDTF">2022-03-25T10:01:59Z</dcterms:created>
  <dcterms:modified xsi:type="dcterms:W3CDTF">2022-07-05T12:23:10Z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299100</vt:r8>
  </property>
  <property fmtid="{D5CDD505-2E9C-101B-9397-08002B2CF9AE}" pid="3" name="ContentTypeId">
    <vt:lpwstr>0x01010064797BB92CB66043994C11BA06A96975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